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sldIdLst>
    <p:sldId id="256" r:id="rId2"/>
    <p:sldId id="284" r:id="rId3"/>
    <p:sldId id="285" r:id="rId4"/>
    <p:sldId id="287" r:id="rId5"/>
    <p:sldId id="259" r:id="rId6"/>
    <p:sldId id="260" r:id="rId7"/>
    <p:sldId id="261" r:id="rId8"/>
    <p:sldId id="262" r:id="rId9"/>
    <p:sldId id="263" r:id="rId10"/>
    <p:sldId id="257" r:id="rId11"/>
    <p:sldId id="264" r:id="rId12"/>
    <p:sldId id="265" r:id="rId13"/>
    <p:sldId id="266" r:id="rId14"/>
    <p:sldId id="267" r:id="rId15"/>
    <p:sldId id="268" r:id="rId16"/>
    <p:sldId id="269" r:id="rId17"/>
    <p:sldId id="281" r:id="rId18"/>
    <p:sldId id="282" r:id="rId19"/>
    <p:sldId id="271" r:id="rId20"/>
    <p:sldId id="286" r:id="rId21"/>
    <p:sldId id="28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72" d="100"/>
          <a:sy n="72" d="100"/>
        </p:scale>
        <p:origin x="-658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якутский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старшая группа</c:v>
                </c:pt>
                <c:pt idx="1">
                  <c:v>подготовительная группа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английский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старшая группа</c:v>
                </c:pt>
                <c:pt idx="1">
                  <c:v>подготовительная группа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</c:v>
                </c:pt>
                <c:pt idx="1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старшая группа</c:v>
                </c:pt>
                <c:pt idx="1">
                  <c:v>подготовительная группа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/>
        <c:axId val="63211392"/>
        <c:axId val="53617408"/>
      </c:barChart>
      <c:catAx>
        <c:axId val="63211392"/>
        <c:scaling>
          <c:orientation val="minMax"/>
        </c:scaling>
        <c:axPos val="l"/>
        <c:tickLblPos val="nextTo"/>
        <c:crossAx val="53617408"/>
        <c:crosses val="autoZero"/>
        <c:auto val="1"/>
        <c:lblAlgn val="ctr"/>
        <c:lblOffset val="100"/>
      </c:catAx>
      <c:valAx>
        <c:axId val="53617408"/>
        <c:scaling>
          <c:orientation val="minMax"/>
        </c:scaling>
        <c:axPos val="b"/>
        <c:majorGridlines/>
        <c:numFmt formatCode="General" sourceLinked="1"/>
        <c:tickLblPos val="nextTo"/>
        <c:crossAx val="632113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B6ADC-BCBF-4742-AACA-A63668D14CEA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C6CF4-49BE-40C4-8336-CF3AB2C8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806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C6CF4-49BE-40C4-8336-CF3AB2C86D27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191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6AD616-2BD1-4C6F-8D06-895678871E8C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D37378-9873-4F39-8B11-8E759E724E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 бюджетное  дошкольное  образовательное учреждение – Детский  сад  комбинированного  вида  №6  «Березка»  МР  «Олекминский  район» РС(Я)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992888" cy="39604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  </a:t>
            </a:r>
          </a:p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эффективной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билингвальной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развивающей среды для детей старшего дошкольного возраста»</a:t>
            </a:r>
          </a:p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2015-2017гг.</a:t>
            </a:r>
            <a:endParaRPr lang="ru-RU" sz="3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Составили: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Бабий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Н.А.,</a:t>
            </a:r>
          </a:p>
          <a:p>
            <a:pPr algn="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Корнилова Г.А.</a:t>
            </a:r>
            <a:endParaRPr lang="ru-RU" sz="3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Олекминск  2015г.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2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дети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 «Пчелка»,  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английского  языка  Корнилова  Г.А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Администрация  ДОУ  №6 «Березка»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Бабий Н.А. – воспитатель  высшей  категории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Корнилова  Г.А. – преподаватель  английского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языка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    </a:t>
            </a:r>
            <a:r>
              <a:rPr lang="ru-RU" sz="4000" b="1" i="1" dirty="0" smtClean="0">
                <a:solidFill>
                  <a:schemeClr val="bg1"/>
                </a:solidFill>
              </a:rPr>
              <a:t>Участники :</a:t>
            </a:r>
            <a:endParaRPr lang="ru-RU" sz="4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1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 (подготовительно – организационный) сроки 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2015г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необходимых для работы ДОУ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Теоретическая подготовка педагогов по проблеме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билингвального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ребенка в ДОУ.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-Дополнение предметно – развивающей среды в соответствии с новыми задачами.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программного содержания.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smtClean="0">
                <a:solidFill>
                  <a:schemeClr val="bg1"/>
                </a:solidFill>
              </a:rPr>
              <a:t>Этапы 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5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2этап 2015-2017гг (Формирующий)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7618413" cy="435292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endParaRPr lang="ru-RU" sz="55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5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и апробирование программы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</a:t>
            </a:r>
            <a:r>
              <a:rPr lang="ru-RU" sz="5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успешности реализации основных </a:t>
            </a: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>
              <a:buNone/>
            </a:pPr>
            <a:r>
              <a:rPr lang="ru-RU" sz="5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направлений программы.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-Адаптация </a:t>
            </a:r>
            <a:r>
              <a:rPr lang="ru-RU" sz="5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 условиях ДОУ</a:t>
            </a: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Анализ  результатов мониторинга;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Изучение общественного мнения, мнения  родителей     через  различные формы опроса;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Оценка эффективности реализации программы и ее коррекция.</a:t>
            </a: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  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2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353425" cy="586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2017г.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(заключительный)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хода и результатов реализации программы.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внутренней экспертизы работы.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издание учебных  методических  пособий, сборника.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 результатам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Диссеминация педагогического опыта на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республиканском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всероссийском и международном уровнях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48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3813215"/>
              </p:ext>
            </p:extLst>
          </p:nvPr>
        </p:nvGraphicFramePr>
        <p:xfrm>
          <a:off x="251520" y="1556792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bg1"/>
                </a:solidFill>
              </a:rPr>
              <a:t>Опрос  родителей  о 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билингвальном</a:t>
            </a:r>
            <a:r>
              <a:rPr lang="ru-RU" sz="3600" b="1" i="1" dirty="0" smtClean="0">
                <a:solidFill>
                  <a:schemeClr val="bg1"/>
                </a:solidFill>
              </a:rPr>
              <a:t/>
            </a:r>
            <a:br>
              <a:rPr lang="ru-RU" sz="3600" b="1" i="1" dirty="0" smtClean="0">
                <a:solidFill>
                  <a:schemeClr val="bg1"/>
                </a:solidFill>
              </a:rPr>
            </a:br>
            <a:r>
              <a:rPr lang="ru-RU" sz="3600" b="1" i="1" dirty="0" smtClean="0">
                <a:solidFill>
                  <a:schemeClr val="bg1"/>
                </a:solidFill>
              </a:rPr>
              <a:t>образовании  в  ДОУ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 по  якутскому  языку  для  старших       дошкольников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Обучающие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знания об этнической культуре своего народа и культуре народов совместного проживания;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воспитанников к изучению якутского языка и национальной культуре народа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элементарной диалогической и монологической речи;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побуждать ребенка к самостоятельному решению коммуникативных задач на якутском языке в рамках тематики;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соблюдать традиции, обычаи родного народа; описать себя как представителя народов Севера, Якутии, России; представлять культуру своего народа в условиях межкультурного общения; </a:t>
            </a:r>
          </a:p>
          <a:p>
            <a:pPr marL="0" indent="0">
              <a:buNone/>
            </a:pPr>
            <a:endParaRPr lang="ru-RU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bg1"/>
                </a:solidFill>
              </a:rPr>
              <a:t>Содержание  работы: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404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познавательные и языковые способности;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фонематический слух;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мышление, память, внимание, воображение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полноценного и своевременного психологического развития;</a:t>
            </a:r>
          </a:p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позитивного отношения к культуре других народов; проявление терпимости, понимания и сотрудничества с людьми иной культуры, национальной принадлежности, верования. </a:t>
            </a:r>
          </a:p>
          <a:p>
            <a:pPr lvl="0"/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2964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воспитание интереса к овладению английским языком, формирование гармоничной личности, развитие познавательных и языковых способностей, развитие активной и пассивной англоязычной речи, правильного произношения на осознанном уровне.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rmAutofit/>
          </a:bodyPr>
          <a:lstStyle/>
          <a:p>
            <a:r>
              <a:rPr 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образовательная программа по английскому языку для старших дошкольников.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7573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5445224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Обучающие: 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приобщать воспитанников к иностранному (английскому) языку и англоязычной культуре;</a:t>
            </a: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научить элементарной диалогической и монологической речи;</a:t>
            </a: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побуждать ребенка к самостоятельному решению коммуникативных задач на английском языке в рамках тематики;</a:t>
            </a:r>
          </a:p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развивать познавательные и языковые способности;</a:t>
            </a: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развивать фонематический слух;</a:t>
            </a: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развивать мышление, память, внимание, воображение;</a:t>
            </a:r>
          </a:p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создать условия для полноценного и своевременного психологического развития;</a:t>
            </a: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научить воспитанников работать в группе, доброжелательно относиться к окружающим, формировать навыки межличностного общения, навыки самоконтроля и контроля деятельности других детей;</a:t>
            </a:r>
          </a:p>
          <a:p>
            <a:pPr marL="0" indent="0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формировать волевые качества и поведенческие навыки.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Задачи: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981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0032" y="1772816"/>
            <a:ext cx="7772400" cy="31683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 старших дошкольников  по программе «Два языка – два крыла»  проводится два раза в неделю по 25-30 минут.  Из которых одно включено в   инвариантную, а второе в вариативную часть дополнительного образования.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67365" y="692697"/>
            <a:ext cx="6417734" cy="79208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Режим занятий: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42281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100CANON\IMG_21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7272808" cy="493211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970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2060848"/>
            <a:ext cx="7772400" cy="3744416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2"/>
                </a:solidFill>
              </a:rPr>
              <a:t>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игровая деятельность;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познавательно- поисковая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деятельность; 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дидактические игры;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занятия-соревнования;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творческие работы;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работа в печатных прописях;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развлечения и тематические мероприятия.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764705"/>
            <a:ext cx="6417734" cy="1152128"/>
          </a:xfrm>
        </p:spPr>
        <p:txBody>
          <a:bodyPr>
            <a:noAutofit/>
          </a:bodyPr>
          <a:lstStyle/>
          <a:p>
            <a:r>
              <a:rPr lang="ru-RU" sz="3200" dirty="0" smtClean="0"/>
              <a:t>Формы организации образовательной деятельности</a:t>
            </a:r>
            <a:endParaRPr lang="ru-R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F:\Новая папка (2)\stdetya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92896"/>
            <a:ext cx="4176464" cy="365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9141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Билингавальная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образования – это современный комплексный подход к развитию и воспитанию детей дошкольного возраста.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обучением иностранному языку дошкольников, являются сегодня актуальными, поскольку раннее детство рассматривается специалистами как наиболее благоприятный период для овладения иностранными языками (Е.И.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Негнивицкая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В.С. Мухина, Н.Д. Гальскова, З.Я.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Футерман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др.). 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сложившееся русско-якутское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двуязычее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продолжает оставаться основной чертой языкового сосуществования в Республике Саха (Якутия) и в частности в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Олекминском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районе. </a:t>
            </a:r>
          </a:p>
          <a:p>
            <a:pPr marL="0" indent="0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dirty="0" smtClean="0">
                <a:solidFill>
                  <a:schemeClr val="bg1"/>
                </a:solidFill>
              </a:rPr>
              <a:t>Введение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0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Формирование двуязычия под воздействием </a:t>
            </a:r>
            <a:r>
              <a:rPr lang="ru-RU" dirty="0" err="1" smtClean="0"/>
              <a:t>социокультурной</a:t>
            </a:r>
            <a:r>
              <a:rPr lang="ru-RU" dirty="0" smtClean="0"/>
              <a:t> среды, повышение мотивации детей и родителей к изучению русского и иностранного  языка требуют пересмотра концептуальных подходов к этой проблеме. Актуальной проблемой является и обучение языку </a:t>
            </a:r>
            <a:r>
              <a:rPr lang="ru-RU" dirty="0" err="1" smtClean="0"/>
              <a:t>детей</a:t>
            </a:r>
            <a:r>
              <a:rPr lang="ru-RU" dirty="0" err="1" smtClean="0"/>
              <a:t>саха</a:t>
            </a:r>
            <a:r>
              <a:rPr lang="ru-RU" dirty="0" smtClean="0"/>
              <a:t>, </a:t>
            </a:r>
            <a:r>
              <a:rPr lang="ru-RU" dirty="0" err="1" smtClean="0"/>
              <a:t>невладеющих</a:t>
            </a:r>
            <a:r>
              <a:rPr lang="ru-RU" dirty="0" smtClean="0"/>
              <a:t> родным языком. Поэтому назрела необходимость создания модели </a:t>
            </a:r>
            <a:r>
              <a:rPr lang="ru-RU" dirty="0" err="1" smtClean="0"/>
              <a:t>билингвальной</a:t>
            </a:r>
            <a:r>
              <a:rPr lang="ru-RU" dirty="0" smtClean="0"/>
              <a:t> (двуязычной), а в отдельных случаях – многоязычной дошкольной образовательной организации. (из доклада министра образования РС(Я) </a:t>
            </a:r>
            <a:r>
              <a:rPr lang="ru-RU" dirty="0" err="1" smtClean="0"/>
              <a:t>Габышевой</a:t>
            </a:r>
            <a:r>
              <a:rPr lang="ru-RU" dirty="0" smtClean="0"/>
              <a:t> Ф.В.)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 в  том, что  группу  посещают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родным якутским языком, но так как обучение по уставу учреждения ведется на русском языке, возникает проблема  утери родного языка 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опрос  родителей  показал,  что  родители  хотят  сохранить 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свой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родной  язык,  культуру, а  также 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возрастает  интерес  родителей  к  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изучению  иностранного  языка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bg1"/>
                </a:solidFill>
              </a:rPr>
              <a:t>Проблематика  проекта: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68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у детей родного якутского языка и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и раннее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старших дошкольников иностранному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(английскому) 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языку.</a:t>
            </a: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bg1"/>
                </a:solidFill>
              </a:rPr>
              <a:t>Цель  проекта: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7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ребенка в  языковой среде;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программы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билингвальными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компонентами воспитания и образования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у детей толерантного   отношения к  культуре других народов.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bg1"/>
                </a:solidFill>
              </a:rPr>
              <a:t>Задачи: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30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sz="32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билингвального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детей дошкольного возраста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r>
              <a:rPr lang="ru-RU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нормативно-правовых документов,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</a:t>
            </a:r>
            <a:r>
              <a:rPr lang="ru-RU" sz="3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литературы,опросник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родителей,психолого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-педагогическое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наблюдение,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мониторинг,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обобщение опыта,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моделирование,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сравнения.</a:t>
            </a:r>
          </a:p>
          <a:p>
            <a:pPr marL="0" indent="0">
              <a:buNone/>
            </a:pPr>
            <a:endParaRPr lang="ru-RU" sz="3600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bg1"/>
                </a:solidFill>
              </a:rPr>
              <a:t>Объект  исследования: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7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условии успешной реализации проекта мы будем иметь возможность: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аннего обучения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 (английскому)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 родного (якутского) языка;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у детей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 своего народа и иной культуры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обязательных и дополнительных форм учебно-воспитательного процесса в ДОУ.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252728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bg1"/>
                </a:solidFill>
              </a:rPr>
              <a:t>Гипотеза  исследования: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1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940</Words>
  <Application>Microsoft Office PowerPoint</Application>
  <PresentationFormat>Экран (4:3)</PresentationFormat>
  <Paragraphs>117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Муниципальное  бюджетное  дошкольное  образовательное учреждение – Детский  сад  комбинированного  вида  №6  «Березка»  МР  «Олекминский  район» РС(Я)</vt:lpstr>
      <vt:lpstr>Слайд 2</vt:lpstr>
      <vt:lpstr>Введение</vt:lpstr>
      <vt:lpstr>Актуальность:</vt:lpstr>
      <vt:lpstr>Проблематика  проекта:</vt:lpstr>
      <vt:lpstr>Цель  проекта:</vt:lpstr>
      <vt:lpstr>Задачи:</vt:lpstr>
      <vt:lpstr>Объект  исследования:</vt:lpstr>
      <vt:lpstr>Гипотеза  исследования:</vt:lpstr>
      <vt:lpstr>     Участники :</vt:lpstr>
      <vt:lpstr> Этапы :</vt:lpstr>
      <vt:lpstr> 2этап 2015-2017гг (Формирующий)</vt:lpstr>
      <vt:lpstr>Слайд 13</vt:lpstr>
      <vt:lpstr>Опрос  родителей  о  билингвальном образовании  в  ДОУ</vt:lpstr>
      <vt:lpstr>Содержание  работы:</vt:lpstr>
      <vt:lpstr>      </vt:lpstr>
      <vt:lpstr>Дополнительная образовательная программа по английскому языку для старших дошкольников. </vt:lpstr>
      <vt:lpstr>Задачи:</vt:lpstr>
      <vt:lpstr>Образовательная деятельность старших дошкольников  по программе «Два языка – два крыла»  проводится два раза в неделю по 25-30 минут.  Из которых одно включено в   инвариантную, а второе в вариативную часть дополнительного образования.</vt:lpstr>
      <vt:lpstr> игровая деятельность; познавательно- поисковая деятельность;  дидактические игры; занятия-соревнования; творческие работы; работа в печатных прописях; развлечения и тематические мероприятия.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бюджетное  дошкольное  образовательное учреждение – Детский  сад  комбинированного  вида  №6  «Березка»  МР  «Олекминский  район»</dc:title>
  <dc:creator>11</dc:creator>
  <cp:lastModifiedBy>Ольга</cp:lastModifiedBy>
  <cp:revision>34</cp:revision>
  <dcterms:created xsi:type="dcterms:W3CDTF">2015-06-08T00:43:46Z</dcterms:created>
  <dcterms:modified xsi:type="dcterms:W3CDTF">2015-09-09T03:47:02Z</dcterms:modified>
</cp:coreProperties>
</file>