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0" r:id="rId6"/>
    <p:sldId id="262" r:id="rId7"/>
    <p:sldId id="263" r:id="rId8"/>
    <p:sldId id="273" r:id="rId9"/>
    <p:sldId id="281" r:id="rId10"/>
    <p:sldId id="282" r:id="rId11"/>
    <p:sldId id="283" r:id="rId12"/>
    <p:sldId id="274" r:id="rId13"/>
    <p:sldId id="271" r:id="rId14"/>
    <p:sldId id="272" r:id="rId15"/>
    <p:sldId id="265" r:id="rId16"/>
    <p:sldId id="275" r:id="rId17"/>
    <p:sldId id="266" r:id="rId18"/>
    <p:sldId id="268" r:id="rId19"/>
    <p:sldId id="26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4FCB-6E44-44A9-A234-48E56EC6373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51D4-18D2-487C-A333-059F2ED69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третьякова МА\фото о городе\Рисунок1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67544" y="692696"/>
            <a:ext cx="8208912" cy="54726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568952" cy="4176464"/>
          </a:xfrm>
        </p:spPr>
        <p:txBody>
          <a:bodyPr>
            <a:normAutofit fontScale="90000"/>
          </a:bodyPr>
          <a:lstStyle/>
          <a:p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МБДОУ-Детский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сад комбинированного вида №6 «Березка» МР «Олекминский район» РС(Я)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Проект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 гражданско-патриотическому воспитанию дошкольников: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«Мой  родной город»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(к 380 –</a:t>
            </a: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летию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г.Олекминска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)</a:t>
            </a:r>
            <a:endParaRPr lang="ru-RU" sz="31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85184"/>
            <a:ext cx="6400800" cy="10576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Выполнила: воспитатель 1-й категории  Третьякова М.А.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476672"/>
          <a:ext cx="8229600" cy="588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Февраль, 2015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Детско-родительские проекты: «Улица, на которой я живу».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Целевая прогулка: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«Безопасность на дорогах».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Март, 2015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-ООД «Творчество наших земляков».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Встреча с поэтами Олекминска (П.П.Бернов, Т.В.Емельянова).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-Конкурс чтецов: «На Лене Родина моя».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Апрель, 2015 г.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-ООД «Символика Олекминска».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-Ретро-экспозиция: «Старые, добрые вещи» в  «Мини музее»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Май, 2015 г.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-Разучивание стихотворения П.П.Бернова «Частица России».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-Целевая прогулка «Площадь Победы».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Беседа на тему: «Мои любимые места в городе»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29600" cy="587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127176"/>
                <a:gridCol w="987624"/>
                <a:gridCol w="20574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Июнь, 2015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-Мини-туризм: спортивная площадка (на сопке).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Экскурсия: Музей земледелия.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Июль, 2015г.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-Целевая прогулка: «Река Лена - кормилица наша».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Сентябрь, 2015г.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Викторина «По уголкам родного края».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-Выпуск буклета по теме проекта «Мой родной город»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-Итоговое комплексное мероприятие: « День нашего города».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 течении года: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-Игры наших бабушек и дедушек (городки, лапта).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Игры народов проживающих в городе Олекминске (якутские, татарские, бурятские, эвенские, украинские, кавказские).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-Слушание рассказов, стихов о жизни города, слушание стихотворений поэтов родного города.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Игры: сюжетно - ролевые, дидактические и настольные.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-Семейное чтение, беседы о прочитанном на тему проекта.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Содержимое 3" descr="I:\DSCF2764.JPG"/>
          <p:cNvPicPr>
            <a:picLocks/>
          </p:cNvPicPr>
          <p:nvPr/>
        </p:nvPicPr>
        <p:blipFill>
          <a:blip r:embed="rId2" cstate="print">
            <a:lum bright="20000"/>
          </a:blip>
          <a:srcRect b="16216"/>
          <a:stretch>
            <a:fillRect/>
          </a:stretch>
        </p:blipFill>
        <p:spPr bwMode="auto">
          <a:xfrm rot="20747690">
            <a:off x="-4268" y="3900030"/>
            <a:ext cx="2292937" cy="1722234"/>
          </a:xfrm>
          <a:prstGeom prst="roundRect">
            <a:avLst>
              <a:gd name="adj" fmla="val 2323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I:\DSCF2767.JPG"/>
          <p:cNvPicPr/>
          <p:nvPr/>
        </p:nvPicPr>
        <p:blipFill>
          <a:blip r:embed="rId3" cstate="print">
            <a:lum bright="30000"/>
          </a:blip>
          <a:srcRect t="17197" b="12676"/>
          <a:stretch>
            <a:fillRect/>
          </a:stretch>
        </p:blipFill>
        <p:spPr bwMode="auto">
          <a:xfrm rot="1682327">
            <a:off x="6166749" y="3853775"/>
            <a:ext cx="2020612" cy="208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третьякова МА\для проекта\DSCF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0118"/>
            <a:ext cx="8136904" cy="6102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Картотека игр и игровых упражнений: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 </a:t>
            </a:r>
            <a:r>
              <a:rPr lang="ru-RU" b="1" dirty="0" smtClean="0">
                <a:solidFill>
                  <a:schemeClr val="bg1"/>
                </a:solidFill>
              </a:rPr>
              <a:t>«Игра – путешествие по городу Олекминску»</a:t>
            </a:r>
            <a:r>
              <a:rPr lang="ru-RU" dirty="0" smtClean="0">
                <a:solidFill>
                  <a:schemeClr val="bg1"/>
                </a:solidFill>
              </a:rPr>
              <a:t>, настольно-печатная игра, бросайте кубик и продвигайтесь на столько шагов, сколько выпало на кубике. При этом отвечая на вопросы. Победит тот, кто первым придет к финишу.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2.Сюжетно – дидактическая игра </a:t>
            </a:r>
            <a:r>
              <a:rPr lang="ru-RU" b="1" dirty="0" smtClean="0">
                <a:solidFill>
                  <a:schemeClr val="bg1"/>
                </a:solidFill>
              </a:rPr>
              <a:t>«Фотографы»</a:t>
            </a:r>
            <a:r>
              <a:rPr lang="ru-RU" dirty="0" smtClean="0">
                <a:solidFill>
                  <a:schemeClr val="bg1"/>
                </a:solidFill>
              </a:rPr>
              <a:t>, для начала внимательно рассматривают изображение, затем по памяти воспроизводят его в форме рисунка.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b="1" dirty="0" smtClean="0">
                <a:solidFill>
                  <a:schemeClr val="bg1"/>
                </a:solidFill>
              </a:rPr>
              <a:t>«Собери </a:t>
            </a:r>
            <a:r>
              <a:rPr lang="ru-RU" b="1" dirty="0" err="1" smtClean="0">
                <a:solidFill>
                  <a:schemeClr val="bg1"/>
                </a:solidFill>
              </a:rPr>
              <a:t>пазл</a:t>
            </a:r>
            <a:r>
              <a:rPr lang="ru-RU" b="1" dirty="0" smtClean="0">
                <a:solidFill>
                  <a:schemeClr val="bg1"/>
                </a:solidFill>
              </a:rPr>
              <a:t>»,</a:t>
            </a:r>
            <a:r>
              <a:rPr lang="ru-RU" dirty="0" smtClean="0">
                <a:solidFill>
                  <a:schemeClr val="bg1"/>
                </a:solidFill>
              </a:rPr>
              <a:t> настольно-печатная игра, собираем отдельные части изображения, чтобы получилась одна картинка.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</a:t>
            </a:r>
            <a:r>
              <a:rPr lang="ru-RU" b="1" dirty="0" smtClean="0">
                <a:solidFill>
                  <a:schemeClr val="bg1"/>
                </a:solidFill>
              </a:rPr>
              <a:t>«Олекминск – Родина моя»,</a:t>
            </a:r>
            <a:r>
              <a:rPr lang="ru-RU" dirty="0" smtClean="0">
                <a:solidFill>
                  <a:schemeClr val="bg1"/>
                </a:solidFill>
              </a:rPr>
              <a:t> настольно-печатная игра, бросайте кубик и продвигайтесь на столько шагов, сколько выпало на кубике. Победит тот, кто первым придет к финишу.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 </a:t>
            </a:r>
            <a:r>
              <a:rPr lang="ru-RU" b="1" dirty="0" smtClean="0">
                <a:solidFill>
                  <a:schemeClr val="bg1"/>
                </a:solidFill>
              </a:rPr>
              <a:t>«Прыжки по кочкам»,</a:t>
            </a:r>
            <a:r>
              <a:rPr lang="ru-RU" dirty="0" smtClean="0">
                <a:solidFill>
                  <a:schemeClr val="bg1"/>
                </a:solidFill>
              </a:rPr>
              <a:t> подвижная игра (якутская игра), </a:t>
            </a:r>
            <a:r>
              <a:rPr lang="ru-RU" b="1" dirty="0" smtClean="0">
                <a:solidFill>
                  <a:schemeClr val="bg1"/>
                </a:solidFill>
              </a:rPr>
              <a:t>(дул5аларынан </a:t>
            </a:r>
            <a:r>
              <a:rPr lang="ru-RU" b="1" dirty="0" err="1" smtClean="0">
                <a:solidFill>
                  <a:schemeClr val="bg1"/>
                </a:solidFill>
              </a:rPr>
              <a:t>ыстаныы</a:t>
            </a:r>
            <a:r>
              <a:rPr lang="ru-RU" b="1" dirty="0" smtClean="0">
                <a:solidFill>
                  <a:schemeClr val="bg1"/>
                </a:solidFill>
              </a:rPr>
              <a:t>)-</a:t>
            </a:r>
            <a:r>
              <a:rPr lang="ru-RU" dirty="0" smtClean="0">
                <a:solidFill>
                  <a:schemeClr val="bg1"/>
                </a:solidFill>
              </a:rPr>
              <a:t> каждому пройти  площадку перешагивая с кочки на кочку;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Перетягивание</a:t>
            </a:r>
            <a:r>
              <a:rPr lang="ru-RU" b="1" dirty="0" smtClean="0">
                <a:solidFill>
                  <a:schemeClr val="bg1"/>
                </a:solidFill>
              </a:rPr>
              <a:t> палки»,</a:t>
            </a:r>
            <a:r>
              <a:rPr lang="ru-RU" dirty="0" smtClean="0">
                <a:solidFill>
                  <a:schemeClr val="bg1"/>
                </a:solidFill>
              </a:rPr>
              <a:t> подвижная игра (якутская игра), </a:t>
            </a:r>
            <a:r>
              <a:rPr lang="ru-RU" b="1" dirty="0" smtClean="0">
                <a:solidFill>
                  <a:schemeClr val="bg1"/>
                </a:solidFill>
              </a:rPr>
              <a:t>( </a:t>
            </a:r>
            <a:r>
              <a:rPr lang="ru-RU" b="1" dirty="0" err="1" smtClean="0">
                <a:solidFill>
                  <a:schemeClr val="bg1"/>
                </a:solidFill>
              </a:rPr>
              <a:t>быа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тардыьыыта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- садимся на пол гуськом одна группа против другой. Передние берутся за палку двумя руками и упираются друг о друга ступнями ног, остальные в каждой группе берут друг друга за талию, сцепляются пальцами.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Темы и маршруты  целевых прогулок.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1340768"/>
          <a:ext cx="9143998" cy="530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373"/>
                <a:gridCol w="1506125"/>
                <a:gridCol w="1506125"/>
                <a:gridCol w="1506125"/>
                <a:gridCol w="1506125"/>
                <a:gridCol w="1506125"/>
              </a:tblGrid>
              <a:tr h="44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Объект наблюдения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Предварительная работа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Методы и приемы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Художественное слово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Последующая работа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45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Река Лена – кормилица наша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Рассматривание иллюстраций, фотографий с изображением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параходов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судов, беседа  «Лена – кормилица, красавица, труженица », разучивание стихотворения П.Бернова «На Лене – родина моя»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знаний о реке Лене. Ее роли в жизни человека, воспитание чувства гордости за родной край.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Рассматривание объекта, вопросы к детям, ответы на познавательные вопросы детей, беседы, словесная игра «Угадай что опишу», поисковая деятельность, тактильные ощущения, худ. Слово.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А.Д.Симухин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«Плавучий караван»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Литература: «Мой край родной березовый» под ред. П. Бернова Якутск,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1995г.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Рисование реки Лена, составление рассказов по по фотографиям «Я живу у Лены - синеокой»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0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Набережная реки Лены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Рассматривание фотографий с изображением Набережной реки 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Ознакомление с  экологическим состоянием реки, ее береговым 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оформлением,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историей возникновения Набережной.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Рассматривание объекта, беседа, ответы на познавательные вопросы детей, загадка, самостоятельная исследовательская деятельность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Стихотворение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А.Д.Симухина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«Вид с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Олекминской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Набережной». Литература: «Мой край родной березовый» под ред. П.П.Бернов Якутск,1995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Фотографирование берега реки, рисование увиденных на реке объектов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0" y="332656"/>
          <a:ext cx="8589642" cy="567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55"/>
                <a:gridCol w="1875359"/>
                <a:gridCol w="1431607"/>
                <a:gridCol w="1431607"/>
                <a:gridCol w="1431607"/>
                <a:gridCol w="1431607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Площадь Победы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литературы;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Рассматривание иллюстраций, беседы,  заучивание  стихотворения П.Бернова «Салют ветеранам»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Продолжать знакомить детей с достопримечательностями города, с боевой славой страны. Учить внимательно и бережно относиться к народной памяти. Познакомить с тем, как горожане заботятся и чтут память о погибших воинах.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Худож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слово, обзорная экскурсия по объекту; ответы на познавательные вопросы детей, рассказ взрослого, вопросы взрослых детям, рассказ стихов детьми, возложение цветов, фото возле памятника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стихотворения П.Бернова «На площади Победы»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Выставка книг на военную тематику, проведение концерта для ветеранов.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Площадь Ленина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Рассматривание альбома «Я живу в Олекминске», беседа о любимых местах города,  игра-путешествие «По городу Олекминску», «Олекминск родина моя», игра «Узнай про что расскажу»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Познакомить детей с главной площадью города, ее достопримечательностью,  видами зданий, красотой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Рассматривание зданий по ходу движения, рассказ о зданиях, их назначении для людей, беседа о том, кто заботится о чистоте и красоте в городе, как дети могут помочь этому, игра «Угадай что я загадала»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П. Бернов «Частица России»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Составление коллажа «Что интересного мы увидели на Площади Ленина во время прогулки»,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Разучивание стихотворения П. Бернова «Частица России»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Целевая прогулка на Набережную</a:t>
            </a:r>
            <a:endParaRPr lang="ru-RU" dirty="0"/>
          </a:p>
        </p:txBody>
      </p:sp>
      <p:pic>
        <p:nvPicPr>
          <p:cNvPr id="2050" name="Picture 2" descr="D:\фотографии\20141015_112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862669" cy="3647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D:\фотографии\20141015_112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507854" cy="4677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C:\Users\Ольга\Desktop\третьякова МА\для проекта\DSCF3062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21156" t="18723" r="23308" b="40727"/>
          <a:stretch>
            <a:fillRect/>
          </a:stretch>
        </p:blipFill>
        <p:spPr bwMode="auto">
          <a:xfrm rot="20766635">
            <a:off x="2210075" y="4022612"/>
            <a:ext cx="3933122" cy="2398381"/>
          </a:xfrm>
          <a:prstGeom prst="rect">
            <a:avLst/>
          </a:prstGeom>
          <a:noFill/>
        </p:spPr>
      </p:pic>
      <p:pic>
        <p:nvPicPr>
          <p:cNvPr id="6" name="Picture 3" descr="C:\Users\Ольга\тарификация\2015-02-16\002.bmp"/>
          <p:cNvPicPr>
            <a:picLocks noChangeAspect="1" noChangeArrowheads="1"/>
          </p:cNvPicPr>
          <p:nvPr/>
        </p:nvPicPr>
        <p:blipFill>
          <a:blip r:embed="rId5" cstate="print"/>
          <a:srcRect l="12322" t="54473"/>
          <a:stretch>
            <a:fillRect/>
          </a:stretch>
        </p:blipFill>
        <p:spPr bwMode="auto">
          <a:xfrm rot="5902191">
            <a:off x="-185565" y="4775603"/>
            <a:ext cx="2321993" cy="1630232"/>
          </a:xfrm>
          <a:prstGeom prst="rect">
            <a:avLst/>
          </a:prstGeom>
          <a:noFill/>
        </p:spPr>
      </p:pic>
      <p:pic>
        <p:nvPicPr>
          <p:cNvPr id="1026" name="Picture 2" descr="C:\Users\Ольга\Desktop\третьякова МА\фото о городе\20141002_0817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268760"/>
            <a:ext cx="1944216" cy="1458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тарификация\2015-02-16\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55163">
            <a:off x="1612636" y="-488526"/>
            <a:ext cx="5797854" cy="7839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Деятельность с детьми: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268760"/>
            <a:ext cx="5626968" cy="48574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Рассказ Федорова Артема на тему «Мой любимый уголок города»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            У меня есть много любимых уголков в городе Олекминске. Одним из них является площадь Ленина., так как там проводятся много праздников: «День защиты детей», «Проводы зимы», А зимой я хожу кататься там на горке, любуюсь елкой и  ледяными фигурками…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А еще я люблю Школу искусств,  мне нравится там петь, танцевать и рисовать.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Конструирование и ручной труд по теме проекта. (Макеты, аппликация, рисунки)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Ольга\Desktop\третьякова МА\для проекта\DSCF3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455622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Ольга\Desktop\третьякова МА\для проекта\DSCF3061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29090" t="14104" r="29919" b="27716"/>
          <a:stretch>
            <a:fillRect/>
          </a:stretch>
        </p:blipFill>
        <p:spPr bwMode="auto">
          <a:xfrm rot="1229773">
            <a:off x="6566388" y="1368327"/>
            <a:ext cx="2232248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Ольга\Desktop\третьякова МА\для проекта\DSCF3062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21156" t="18723" r="23308" b="40727"/>
          <a:stretch>
            <a:fillRect/>
          </a:stretch>
        </p:blipFill>
        <p:spPr bwMode="auto">
          <a:xfrm rot="20766635">
            <a:off x="-92233" y="1702048"/>
            <a:ext cx="519580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Хомяк\Desktop\DSCF2746.JPG"/>
          <p:cNvPicPr>
            <a:picLocks noChangeAspect="1" noChangeArrowheads="1"/>
          </p:cNvPicPr>
          <p:nvPr/>
        </p:nvPicPr>
        <p:blipFill>
          <a:blip r:embed="rId2" cstate="print"/>
          <a:srcRect t="31203"/>
          <a:stretch>
            <a:fillRect/>
          </a:stretch>
        </p:blipFill>
        <p:spPr>
          <a:xfrm>
            <a:off x="3635896" y="1844824"/>
            <a:ext cx="446383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Работа с </a:t>
            </a:r>
            <a:r>
              <a:rPr lang="ru-RU" sz="3600" dirty="0" err="1" smtClean="0"/>
              <a:t>родителями:Список</a:t>
            </a:r>
            <a:r>
              <a:rPr lang="ru-RU" sz="3600" dirty="0" smtClean="0"/>
              <a:t> рекомендуемой литературы для семейного чтения по теме проекта.</a:t>
            </a:r>
            <a:endParaRPr lang="ru-RU" sz="3600" dirty="0"/>
          </a:p>
        </p:txBody>
      </p:sp>
      <p:pic>
        <p:nvPicPr>
          <p:cNvPr id="3074" name="Picture 2" descr="F:\DCIM\103_FUJI\DSCF30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223"/>
          <a:stretch>
            <a:fillRect/>
          </a:stretch>
        </p:blipFill>
        <p:spPr bwMode="auto">
          <a:xfrm rot="16200000">
            <a:off x="177822" y="1918523"/>
            <a:ext cx="4611893" cy="4032448"/>
          </a:xfrm>
          <a:prstGeom prst="rect">
            <a:avLst/>
          </a:prstGeom>
          <a:noFill/>
        </p:spPr>
      </p:pic>
      <p:pic>
        <p:nvPicPr>
          <p:cNvPr id="3075" name="Picture 3" descr="C:\Users\Ольга\тарификация\2015-02-16\00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99371">
            <a:off x="4571926" y="3247225"/>
            <a:ext cx="2648329" cy="3580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Ольга\Desktop\третьякова МА\для проекта\DSCF3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5445760" cy="408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Ольга\Desktop\методическая работа СОА\третьякова МА\фото о городе\20141005_11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9974">
            <a:off x="5972203" y="855138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Фотовернисаж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«Олекминск моими глазами»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Ольга\Desktop\третьякова МА\для проекта\DSCF305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6431" y="3881817"/>
            <a:ext cx="3401352" cy="2551014"/>
          </a:xfrm>
          <a:prstGeom prst="rect">
            <a:avLst/>
          </a:prstGeom>
          <a:noFill/>
        </p:spPr>
      </p:pic>
      <p:pic>
        <p:nvPicPr>
          <p:cNvPr id="2051" name="Picture 3" descr="C:\Users\Ольга\Desktop\третьякова МА\для проекта\DSCF3054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20767137">
            <a:off x="596325" y="1919214"/>
            <a:ext cx="2664296" cy="1998222"/>
          </a:xfrm>
          <a:prstGeom prst="rect">
            <a:avLst/>
          </a:prstGeom>
          <a:noFill/>
        </p:spPr>
      </p:pic>
      <p:pic>
        <p:nvPicPr>
          <p:cNvPr id="4" name="Picture 3" descr="C:\Users\Ольга\Desktop\методическая работа СОА\третьякова МА\фото о городе\Фото03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92696"/>
            <a:ext cx="1080120" cy="144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Ольга\Desktop\методическая работа СОА\третьякова МА\фото о городе\20140509_125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412776"/>
            <a:ext cx="1989899" cy="1492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48920"/>
          <a:ext cx="8964488" cy="642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7380312"/>
              </a:tblGrid>
              <a:tr h="0">
                <a:tc>
                  <a:txBody>
                    <a:bodyPr/>
                    <a:lstStyle/>
                    <a:p>
                      <a:pPr marL="33020" marR="33020">
                        <a:lnSpc>
                          <a:spcPts val="1395"/>
                        </a:lnSpc>
                        <a:spcBef>
                          <a:spcPts val="260"/>
                        </a:spcBef>
                        <a:spcAft>
                          <a:spcPts val="26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935609">
                <a:tc>
                  <a:txBody>
                    <a:bodyPr/>
                    <a:lstStyle/>
                    <a:p>
                      <a:pPr marL="33020" marR="33020" indent="0" algn="l" defTabSz="914400" rtl="0" eaLnBrk="1" fontAlgn="auto" latinLnBrk="0" hangingPunct="1">
                        <a:lnSpc>
                          <a:spcPts val="1395"/>
                        </a:lnSpc>
                        <a:spcBef>
                          <a:spcPts val="260"/>
                        </a:spcBef>
                        <a:spcAft>
                          <a:spcPts val="26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Проблема</a:t>
                      </a:r>
                      <a:endParaRPr lang="ru-RU" sz="20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3020" marR="33020">
                        <a:lnSpc>
                          <a:spcPts val="1395"/>
                        </a:lnSpc>
                        <a:spcBef>
                          <a:spcPts val="260"/>
                        </a:spcBef>
                        <a:spcAft>
                          <a:spcPts val="260"/>
                        </a:spcAft>
                      </a:pP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Что мы знаем о родном городе?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Что хотим узнать?</a:t>
                      </a:r>
                    </a:p>
                  </a:txBody>
                  <a:tcPr/>
                </a:tc>
              </a:tr>
              <a:tr h="1008874">
                <a:tc>
                  <a:txBody>
                    <a:bodyPr/>
                    <a:lstStyle/>
                    <a:p>
                      <a:pPr marL="33020" marR="33020">
                        <a:lnSpc>
                          <a:spcPts val="1395"/>
                        </a:lnSpc>
                        <a:spcBef>
                          <a:spcPts val="260"/>
                        </a:spcBef>
                        <a:spcAft>
                          <a:spcPts val="26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Формирование у детей нравственных ценностей, любви к Родине, к родному городу, чувства хозяина и ответственности за судьбу города,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Воспитание гражданина и патриота своей страны.</a:t>
                      </a:r>
                    </a:p>
                  </a:txBody>
                  <a:tcPr/>
                </a:tc>
              </a:tr>
              <a:tr h="2302023">
                <a:tc>
                  <a:txBody>
                    <a:bodyPr/>
                    <a:lstStyle/>
                    <a:p>
                      <a:pPr marL="33020" marR="33020">
                        <a:lnSpc>
                          <a:spcPts val="1395"/>
                        </a:lnSpc>
                        <a:spcBef>
                          <a:spcPts val="260"/>
                        </a:spcBef>
                        <a:spcAft>
                          <a:spcPts val="260"/>
                        </a:spcAft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Задачи 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Дать знания детям о родном городе Олекминске: история, символика, достопримечательности, объекты.</a:t>
                      </a:r>
                    </a:p>
                    <a:p>
                      <a:pPr lvl="0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Формировать любовь к родному городу и его истории, интерес к прошлому и настоящему.</a:t>
                      </a:r>
                    </a:p>
                    <a:p>
                      <a:pPr lvl="0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Познакомить детей с традициями и обычаями, трудом и бытом горожан.</a:t>
                      </a:r>
                    </a:p>
                    <a:p>
                      <a:pPr lvl="0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Воспитывать желание трудиться на благо города, беречь и умножать его богатства.</a:t>
                      </a:r>
                    </a:p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Воспитывать умение видеть прекрасное, гордиться своим городом.</a:t>
                      </a:r>
                    </a:p>
                  </a:txBody>
                  <a:tcPr/>
                </a:tc>
              </a:tr>
              <a:tr h="422516">
                <a:tc>
                  <a:txBody>
                    <a:bodyPr/>
                    <a:lstStyle/>
                    <a:p>
                      <a:pPr marL="33020" marR="33020">
                        <a:lnSpc>
                          <a:spcPts val="1395"/>
                        </a:lnSpc>
                        <a:spcBef>
                          <a:spcPts val="260"/>
                        </a:spcBef>
                        <a:spcAft>
                          <a:spcPts val="26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Причины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 знаний о родном городе.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0945">
                <a:tc>
                  <a:txBody>
                    <a:bodyPr/>
                    <a:lstStyle/>
                    <a:p>
                      <a:pPr marL="33020" marR="33020">
                        <a:lnSpc>
                          <a:spcPts val="1395"/>
                        </a:lnSpc>
                        <a:spcBef>
                          <a:spcPts val="260"/>
                        </a:spcBef>
                        <a:spcAft>
                          <a:spcPts val="26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Нравственно-патриотическое воспитание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35609">
                <a:tc>
                  <a:txBody>
                    <a:bodyPr/>
                    <a:lstStyle/>
                    <a:p>
                      <a:pPr marL="33020" marR="33020">
                        <a:lnSpc>
                          <a:spcPts val="1395"/>
                        </a:lnSpc>
                        <a:spcBef>
                          <a:spcPts val="260"/>
                        </a:spcBef>
                        <a:spcAft>
                          <a:spcPts val="26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Тип проекта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Информационно - </a:t>
                      </a:r>
                      <a:r>
                        <a:rPr lang="ru-RU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практико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- ориентированный;         долгосрочный  </a:t>
                      </a:r>
                      <a:r>
                        <a:rPr lang="ru-RU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 сентябрь</a:t>
                      </a:r>
                      <a:r>
                        <a:rPr lang="ru-RU" b="1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2014 г</a:t>
                      </a:r>
                      <a:r>
                        <a:rPr lang="ru-RU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-сентябрь 2015г)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групповой, </a:t>
                      </a:r>
                      <a:r>
                        <a:rPr lang="ru-RU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межпредметный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методическая работа СОА\третьякова МА\фото о городе\20140506_105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002"/>
            <a:ext cx="9144000" cy="6961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Результатами проекта являются: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Картотека игр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Комплекс  занятий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Маршруты целевых прогулок по городу Олекминску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Рекомендации для «Семейного чтения»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Альбом по итогам </a:t>
            </a:r>
            <a:r>
              <a:rPr lang="ru-RU" dirty="0" err="1" smtClean="0">
                <a:solidFill>
                  <a:schemeClr val="bg1"/>
                </a:solidFill>
              </a:rPr>
              <a:t>фотовернисажа</a:t>
            </a:r>
            <a:r>
              <a:rPr lang="ru-RU" dirty="0" smtClean="0">
                <a:solidFill>
                  <a:schemeClr val="bg1"/>
                </a:solidFill>
              </a:rPr>
              <a:t> «Олекминск моими глазами»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Печатное издание по итогам проекта для работы педагогов ДОУ.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План подготовки и реализации проекта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6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6203032"/>
              </a:tblGrid>
              <a:tr h="370840">
                <a:tc>
                  <a:txBody>
                    <a:bodyPr/>
                    <a:lstStyle/>
                    <a:p>
                      <a:pPr marL="33020" marR="33020">
                        <a:lnSpc>
                          <a:spcPts val="1395"/>
                        </a:lnSpc>
                        <a:spcBef>
                          <a:spcPts val="260"/>
                        </a:spcBef>
                        <a:spcAft>
                          <a:spcPts val="26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95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09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Деятельность педагога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Разработать цикл занятий по теме проекта.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Подобрать художественную литературу.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531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Подобрать тематику бесед.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95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Подготовить картотеку игр и игровых упражнений.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Разработать темы и маршруты целевых прогулок.</a:t>
                      </a:r>
                      <a:endPara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548680"/>
          <a:ext cx="835292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6336704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 с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детьми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 познавательному  развитию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Слушание рассказов, стихов о жизни города, слушание стихотворений поэтов родного города .</a:t>
                      </a:r>
                    </a:p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Экскурсии по городу: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«Река Лена- кормилица наша». Площадь Победы, Спортивная площадка.(на сопке). Музей земледелия. Д/Ю библиотека.</a:t>
                      </a:r>
                    </a:p>
                    <a:p>
                      <a:r>
                        <a:rPr lang="ru-RU" baseline="0" dirty="0" smtClean="0"/>
                        <a:t>Целевая прогулка на Площадь Ленина. Площадь Победы. Безопасность на дорогах города.</a:t>
                      </a:r>
                      <a:endPara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Речевому развитию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Конкурс чтецов: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«На Лене родина моя».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Словотворчество: составление рассказов на тему «Мой любимый уголок Олекминска».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Рассказы на тему : «О профессиях родителей и  предприятиях города».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Разучивание стихотворения П.П.Бернова «Частица России», «Салют</a:t>
                      </a:r>
                      <a:r>
                        <a:rPr lang="ru-RU" sz="18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ветеранам»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Беседы на тему: «Лена кормилица,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красавица, труженица», «Мои любимые места в городе».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349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Социально-коммуникативному развитию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Игры: сюжетно - ролевые, дидактические и настольные.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Викторина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«По уголкам родного края».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Встреча с поэтами Олекминска (П.П.Бернов, Т.В.Емельянова).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Художественно-эстетическому развитию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Конструирование и ручной труд по теме проекта. (Макеты, аппликация, рисунки)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Праздничное</a:t>
                      </a:r>
                      <a:r>
                        <a:rPr lang="ru-RU" sz="18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мероприятие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«День нашего города».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Физическому развитию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Мини-туризм</a:t>
                      </a:r>
                    </a:p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Игры наших бабушек и дедушек. (городки, лапта, )</a:t>
                      </a:r>
                    </a:p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Игры народов проживающих в городе ( якутские, татарские, бурятские, эвенские, украинские,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кавказкие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)</a:t>
                      </a:r>
                    </a:p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764704"/>
          <a:ext cx="8229600" cy="576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5961856"/>
              </a:tblGrid>
              <a:tr h="960107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 с родителями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Выставка совместных рисунков детей и родителей на тем:</a:t>
                      </a:r>
                      <a:r>
                        <a:rPr lang="ru-RU" baseline="0" dirty="0" smtClean="0"/>
                        <a:t> Мой любимый город»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Фотовернисаж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«Олекминск  моими глазами»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Детско-родительские проекты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«Улица на которой я живу».</a:t>
                      </a:r>
                    </a:p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Семейное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чтение (по предлагаемой рекомендации) , беседы о прочитанном на тему проекта. 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Беседы о городе , о своей работе и др. предприятиях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города.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Ретро-экспозиция 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«Старые добрые вещи» в  «Мини музее»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632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6275040"/>
              </a:tblGrid>
              <a:tr h="4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2185"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Ожидаемые результаты: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должны знать и называть свой город, предприятия родного города и их значимость; символику города, достопримечательности.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детей должно быть сформировано чувство гордости за свой город и желание сохранить его чистым и красивым.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27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Форма </a:t>
                      </a:r>
                    </a:p>
                    <a:p>
                      <a:r>
                        <a:rPr lang="ru-RU" dirty="0" smtClean="0"/>
                        <a:t>презентации  проекта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Итоговое комплексное мероприятие « День нашего</a:t>
                      </a:r>
                      <a:r>
                        <a:rPr lang="ru-RU" baseline="0" dirty="0" smtClean="0"/>
                        <a:t> города».</a:t>
                      </a:r>
                    </a:p>
                    <a:p>
                      <a:r>
                        <a:rPr lang="ru-RU" baseline="0" dirty="0" smtClean="0"/>
                        <a:t>Выпуск буклета по теме проекта.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142185">
                <a:tc>
                  <a:txBody>
                    <a:bodyPr/>
                    <a:lstStyle/>
                    <a:p>
                      <a:r>
                        <a:rPr lang="ru-RU" dirty="0" smtClean="0"/>
                        <a:t>Ресурсы</a:t>
                      </a:r>
                    </a:p>
                    <a:p>
                      <a:r>
                        <a:rPr lang="ru-RU" dirty="0" smtClean="0"/>
                        <a:t>Кто?</a:t>
                      </a:r>
                    </a:p>
                    <a:p>
                      <a:r>
                        <a:rPr lang="ru-RU" dirty="0" smtClean="0"/>
                        <a:t>Что?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, воспитатели, родители.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Книги, журналы, открытки, иллюстрации,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Цоры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экспонаты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мини-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бумага, карандаши, краски; конструктор и строительный материал;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художественные произведения.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Настольные печатные игры.</a:t>
                      </a:r>
                      <a:endParaRPr lang="ru-RU" dirty="0"/>
                    </a:p>
                  </a:txBody>
                  <a:tcPr/>
                </a:tc>
              </a:tr>
              <a:tr h="4572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Цикл образовательной деятельности по теме: «Мой родной город»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7452320" cy="44973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«Путешествие по малой родине»;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«Символика города»;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«Творчество наших земляков»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«Труд людей родного края»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Ольга\Desktop\третьякова МА\для проекта\DSCF3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700808"/>
            <a:ext cx="2040227" cy="153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Ольга\Desktop\третьякова МА\для проекта\DSCF3015.JPG"/>
          <p:cNvPicPr>
            <a:picLocks noChangeAspect="1" noChangeArrowheads="1"/>
          </p:cNvPicPr>
          <p:nvPr/>
        </p:nvPicPr>
        <p:blipFill>
          <a:blip r:embed="rId3" cstate="print"/>
          <a:srcRect l="14722"/>
          <a:stretch>
            <a:fillRect/>
          </a:stretch>
        </p:blipFill>
        <p:spPr bwMode="auto">
          <a:xfrm>
            <a:off x="6228184" y="3573016"/>
            <a:ext cx="2196752" cy="1932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C:\Users\Ольга\Desktop\третьякова МА\для проекта\DSCF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77072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Календарно-тематический план.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9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4104456"/>
                <a:gridCol w="18105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Сентябрь, 2014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-Слушание рассказов, стихов о жизни города, слушание стихотворений поэтов родного города.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Октябрь, 2014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-Целевая прогулка: Площадь Ленина.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-Беседа на тему: «Лена кормилица, красавица, труженица».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Ноябрь, 2014 г.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-Целевая прогулка: Набережная реки Лена.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-Словотворчество: составление рассказов, сочинений на тему: «Мой любимый уголок Олекминска», рисование об увиденном.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Декабрь, 2014 г.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-Экскурсия в Д/Ю библиотеку.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Январь, 2015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-ООД «Путешествие по малой Родине»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Конструирование и ручной труд по теме проекта (макеты, аппликация, рисунки, коллаж)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-Фото-вернисаж: «Олекминск  моими глазами».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G:\DCIM\101MSDCF\DSC0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9605">
            <a:off x="785981" y="5167451"/>
            <a:ext cx="1907647" cy="143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G:\DCIM\101MSDCF\DSC00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6140">
            <a:off x="6691160" y="1924847"/>
            <a:ext cx="2215668" cy="1661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1773</Words>
  <Application>Microsoft Office PowerPoint</Application>
  <PresentationFormat>Экран (4:3)</PresentationFormat>
  <Paragraphs>182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МБДОУ-Детский сад комбинированного вида №6 «Березка» МР «Олекминский район» РС(Я)  Проект  по гражданско-патриотическому воспитанию дошкольников: «Мой  родной город» (к 380 –летию г.Олекминска)</vt:lpstr>
      <vt:lpstr>Слайд 2</vt:lpstr>
      <vt:lpstr>План подготовки и реализации проекта </vt:lpstr>
      <vt:lpstr>Слайд 4</vt:lpstr>
      <vt:lpstr>Слайд 5</vt:lpstr>
      <vt:lpstr>Слайд 6</vt:lpstr>
      <vt:lpstr>Слайд 7</vt:lpstr>
      <vt:lpstr>Цикл образовательной деятельности по теме: «Мой родной город»</vt:lpstr>
      <vt:lpstr>Календарно-тематический план.</vt:lpstr>
      <vt:lpstr>Слайд 10</vt:lpstr>
      <vt:lpstr>Слайд 11</vt:lpstr>
      <vt:lpstr>Картотека игр и игровых упражнений:</vt:lpstr>
      <vt:lpstr>Темы и маршруты  целевых прогулок.</vt:lpstr>
      <vt:lpstr>Слайд 14</vt:lpstr>
      <vt:lpstr>Целевая прогулка на Набережную</vt:lpstr>
      <vt:lpstr>Деятельность с детьми:</vt:lpstr>
      <vt:lpstr>Конструирование и ручной труд по теме проекта. (Макеты, аппликация, рисунки) </vt:lpstr>
      <vt:lpstr>Работа с родителями:Список рекомендуемой литературы для семейного чтения по теме проекта.</vt:lpstr>
      <vt:lpstr>Фотовернисаж  «Олекминск моими глазами»</vt:lpstr>
      <vt:lpstr>Результатами проекта являются: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МБДОУ-Детский сад комбинированного вида №6 «Березка» МР «Олекминский район» РС(Я)  Проект  по нравственно-патриотическому воспитанию дошкольников: «Мой  родной город» (к 380 –летию г.Олекминска)</dc:title>
  <dc:creator>Ольга</dc:creator>
  <cp:lastModifiedBy>Ольга</cp:lastModifiedBy>
  <cp:revision>9</cp:revision>
  <dcterms:created xsi:type="dcterms:W3CDTF">2015-02-14T03:55:04Z</dcterms:created>
  <dcterms:modified xsi:type="dcterms:W3CDTF">2015-03-26T06:25:43Z</dcterms:modified>
</cp:coreProperties>
</file>