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71" r:id="rId3"/>
    <p:sldId id="282" r:id="rId4"/>
    <p:sldId id="281" r:id="rId5"/>
    <p:sldId id="280" r:id="rId6"/>
    <p:sldId id="290" r:id="rId7"/>
    <p:sldId id="256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83" r:id="rId18"/>
    <p:sldId id="268" r:id="rId19"/>
    <p:sldId id="266" r:id="rId20"/>
    <p:sldId id="267" r:id="rId21"/>
    <p:sldId id="286" r:id="rId22"/>
    <p:sldId id="284" r:id="rId23"/>
    <p:sldId id="285" r:id="rId24"/>
    <p:sldId id="287" r:id="rId25"/>
    <p:sldId id="288" r:id="rId26"/>
    <p:sldId id="289" r:id="rId27"/>
    <p:sldId id="269" r:id="rId28"/>
    <p:sldId id="270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214A6-5623-4BC3-895A-50A54014A025}" type="doc">
      <dgm:prSet loTypeId="urn:microsoft.com/office/officeart/2005/8/layout/matrix1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67D4AD-BC17-41F5-9D40-0F340BA0FE6F}">
      <dgm:prSet phldrT="[Текст]"/>
      <dgm:spPr/>
      <dgm:t>
        <a:bodyPr/>
        <a:lstStyle/>
        <a:p>
          <a:r>
            <a:rPr lang="ru-RU" dirty="0" smtClean="0"/>
            <a:t>ЭТАПЫ РАБОТЫ</a:t>
          </a:r>
          <a:endParaRPr lang="ru-RU" dirty="0"/>
        </a:p>
      </dgm:t>
    </dgm:pt>
    <dgm:pt modelId="{6EC2F3EA-1BFB-46B5-A1FF-A035276CDE70}" type="parTrans" cxnId="{3C030623-2F2A-429A-A38A-21D571A401AB}">
      <dgm:prSet/>
      <dgm:spPr/>
      <dgm:t>
        <a:bodyPr/>
        <a:lstStyle/>
        <a:p>
          <a:endParaRPr lang="ru-RU"/>
        </a:p>
      </dgm:t>
    </dgm:pt>
    <dgm:pt modelId="{30C6214E-5C5B-46FB-9076-A732E46E076D}" type="sibTrans" cxnId="{3C030623-2F2A-429A-A38A-21D571A401AB}">
      <dgm:prSet/>
      <dgm:spPr/>
      <dgm:t>
        <a:bodyPr/>
        <a:lstStyle/>
        <a:p>
          <a:endParaRPr lang="ru-RU"/>
        </a:p>
      </dgm:t>
    </dgm:pt>
    <dgm:pt modelId="{1FE5E5B6-89F0-4398-B843-AE284059FD4E}">
      <dgm:prSet phldrT="[Текст]"/>
      <dgm:spPr/>
      <dgm:t>
        <a:bodyPr/>
        <a:lstStyle/>
        <a:p>
          <a:r>
            <a:rPr lang="ru-RU" i="1" dirty="0" smtClean="0"/>
            <a:t>Анализ природного явления. Осознание проблемной ситуации заканчивается постановкой познавательной задачи. Она требует установления причин явлений, связей.</a:t>
          </a:r>
          <a:endParaRPr lang="ru-RU" dirty="0"/>
        </a:p>
      </dgm:t>
    </dgm:pt>
    <dgm:pt modelId="{E463BFD5-6D17-4B26-8E13-6543FEA6BFF9}" type="parTrans" cxnId="{7CF410C9-22C8-40D1-9A91-24DC6671A6AD}">
      <dgm:prSet/>
      <dgm:spPr/>
      <dgm:t>
        <a:bodyPr/>
        <a:lstStyle/>
        <a:p>
          <a:endParaRPr lang="ru-RU"/>
        </a:p>
      </dgm:t>
    </dgm:pt>
    <dgm:pt modelId="{124D68B9-93AC-461D-AB95-BA845DF35EF7}" type="sibTrans" cxnId="{7CF410C9-22C8-40D1-9A91-24DC6671A6AD}">
      <dgm:prSet/>
      <dgm:spPr/>
      <dgm:t>
        <a:bodyPr/>
        <a:lstStyle/>
        <a:p>
          <a:endParaRPr lang="ru-RU"/>
        </a:p>
      </dgm:t>
    </dgm:pt>
    <dgm:pt modelId="{A888F4AD-7FFC-4576-9ECB-FF7ACBF8CBC2}">
      <dgm:prSet phldrT="[Текст]"/>
      <dgm:spPr/>
      <dgm:t>
        <a:bodyPr/>
        <a:lstStyle/>
        <a:p>
          <a:r>
            <a:rPr lang="ru-RU" i="1" dirty="0" smtClean="0"/>
            <a:t>В результате анализа проблемной ситуации выдвигаются предположения о возможных причинах наблюдаемых явлений.</a:t>
          </a:r>
          <a:endParaRPr lang="ru-RU" dirty="0"/>
        </a:p>
      </dgm:t>
    </dgm:pt>
    <dgm:pt modelId="{1CDDA593-4E3F-4997-8E63-966D6F37D602}" type="parTrans" cxnId="{34287806-7051-49A6-9CF3-950D948582EF}">
      <dgm:prSet/>
      <dgm:spPr/>
      <dgm:t>
        <a:bodyPr/>
        <a:lstStyle/>
        <a:p>
          <a:endParaRPr lang="ru-RU"/>
        </a:p>
      </dgm:t>
    </dgm:pt>
    <dgm:pt modelId="{41BD52CB-A09A-493A-89AD-834738AE044D}" type="sibTrans" cxnId="{34287806-7051-49A6-9CF3-950D948582EF}">
      <dgm:prSet/>
      <dgm:spPr/>
      <dgm:t>
        <a:bodyPr/>
        <a:lstStyle/>
        <a:p>
          <a:endParaRPr lang="ru-RU"/>
        </a:p>
      </dgm:t>
    </dgm:pt>
    <dgm:pt modelId="{600A385F-BD5B-4A08-8732-68D9E960DD51}">
      <dgm:prSet phldrT="[Текст]"/>
      <dgm:spPr/>
      <dgm:t>
        <a:bodyPr/>
        <a:lstStyle/>
        <a:p>
          <a:r>
            <a:rPr lang="ru-RU" i="1" dirty="0" smtClean="0"/>
            <a:t>Формулирование выводов на основе полученных результатов.</a:t>
          </a:r>
          <a:endParaRPr lang="ru-RU" dirty="0"/>
        </a:p>
      </dgm:t>
    </dgm:pt>
    <dgm:pt modelId="{AC597FFC-DFFE-4F82-B491-67ED957CC54B}" type="parTrans" cxnId="{C46DD9DC-1A8E-43EC-8003-8FA7594ABB6A}">
      <dgm:prSet/>
      <dgm:spPr/>
      <dgm:t>
        <a:bodyPr/>
        <a:lstStyle/>
        <a:p>
          <a:endParaRPr lang="ru-RU"/>
        </a:p>
      </dgm:t>
    </dgm:pt>
    <dgm:pt modelId="{35A3D54D-9BDE-4927-8559-6B6344FB7941}" type="sibTrans" cxnId="{C46DD9DC-1A8E-43EC-8003-8FA7594ABB6A}">
      <dgm:prSet/>
      <dgm:spPr/>
      <dgm:t>
        <a:bodyPr/>
        <a:lstStyle/>
        <a:p>
          <a:endParaRPr lang="ru-RU"/>
        </a:p>
      </dgm:t>
    </dgm:pt>
    <dgm:pt modelId="{90F1C82E-8693-4E96-82A6-97EA3388FE3A}">
      <dgm:prSet phldrT="[Текст]" phldr="1"/>
      <dgm:spPr/>
      <dgm:t>
        <a:bodyPr/>
        <a:lstStyle/>
        <a:p>
          <a:endParaRPr lang="ru-RU"/>
        </a:p>
      </dgm:t>
    </dgm:pt>
    <dgm:pt modelId="{4E93482D-76AB-48E3-A9AA-58D837000C80}" type="parTrans" cxnId="{8347C3E2-B0DA-4996-9056-AB1D04982EF7}">
      <dgm:prSet/>
      <dgm:spPr/>
      <dgm:t>
        <a:bodyPr/>
        <a:lstStyle/>
        <a:p>
          <a:endParaRPr lang="ru-RU"/>
        </a:p>
      </dgm:t>
    </dgm:pt>
    <dgm:pt modelId="{A38A1A94-D905-4CF1-A786-6B75F79C30E7}" type="sibTrans" cxnId="{8347C3E2-B0DA-4996-9056-AB1D04982EF7}">
      <dgm:prSet/>
      <dgm:spPr/>
      <dgm:t>
        <a:bodyPr/>
        <a:lstStyle/>
        <a:p>
          <a:endParaRPr lang="ru-RU"/>
        </a:p>
      </dgm:t>
    </dgm:pt>
    <dgm:pt modelId="{06C07186-B6AF-42C0-8FD8-A68833FF8754}">
      <dgm:prSet/>
      <dgm:spPr/>
      <dgm:t>
        <a:bodyPr/>
        <a:lstStyle/>
        <a:p>
          <a:r>
            <a:rPr lang="ru-RU" i="1" dirty="0" smtClean="0"/>
            <a:t>Для решения познавательной задачи используются элементарные опыты или эксперименты.</a:t>
          </a:r>
          <a:endParaRPr lang="ru-RU" dirty="0"/>
        </a:p>
      </dgm:t>
    </dgm:pt>
    <dgm:pt modelId="{6D4638F6-2DBA-4BC9-AD47-626A60CC43AD}" type="parTrans" cxnId="{29891E2A-49A1-4BBD-977F-95999B967F56}">
      <dgm:prSet/>
      <dgm:spPr/>
      <dgm:t>
        <a:bodyPr/>
        <a:lstStyle/>
        <a:p>
          <a:endParaRPr lang="ru-RU"/>
        </a:p>
      </dgm:t>
    </dgm:pt>
    <dgm:pt modelId="{7A25A50B-EE9C-4F04-90CB-4962B2B9C3AF}" type="sibTrans" cxnId="{29891E2A-49A1-4BBD-977F-95999B967F56}">
      <dgm:prSet/>
      <dgm:spPr/>
      <dgm:t>
        <a:bodyPr/>
        <a:lstStyle/>
        <a:p>
          <a:endParaRPr lang="ru-RU"/>
        </a:p>
      </dgm:t>
    </dgm:pt>
    <dgm:pt modelId="{F4FE8F27-9782-4EA8-BA24-B05683BE953A}">
      <dgm:prSet/>
      <dgm:spPr/>
      <dgm:t>
        <a:bodyPr/>
        <a:lstStyle/>
        <a:p>
          <a:endParaRPr lang="ru-RU"/>
        </a:p>
      </dgm:t>
    </dgm:pt>
    <dgm:pt modelId="{A10D8A18-0F76-4882-9D87-FF35F965EA4F}" type="parTrans" cxnId="{CCA1D64F-D24B-4CA3-BB65-4BFB8BA4EA35}">
      <dgm:prSet/>
      <dgm:spPr/>
      <dgm:t>
        <a:bodyPr/>
        <a:lstStyle/>
        <a:p>
          <a:endParaRPr lang="ru-RU"/>
        </a:p>
      </dgm:t>
    </dgm:pt>
    <dgm:pt modelId="{FE613B90-625F-49F0-BFE0-6395B51024FC}" type="sibTrans" cxnId="{CCA1D64F-D24B-4CA3-BB65-4BFB8BA4EA35}">
      <dgm:prSet/>
      <dgm:spPr/>
      <dgm:t>
        <a:bodyPr/>
        <a:lstStyle/>
        <a:p>
          <a:endParaRPr lang="ru-RU"/>
        </a:p>
      </dgm:t>
    </dgm:pt>
    <dgm:pt modelId="{B9100851-5B59-4FA4-BE83-E83DB8D2BA13}" type="pres">
      <dgm:prSet presAssocID="{937214A6-5623-4BC3-895A-50A54014A02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4072F-FBAE-4DAA-A4CE-9C5EC2A4DF3A}" type="pres">
      <dgm:prSet presAssocID="{937214A6-5623-4BC3-895A-50A54014A025}" presName="matrix" presStyleCnt="0"/>
      <dgm:spPr/>
    </dgm:pt>
    <dgm:pt modelId="{B8092190-4B79-4BCD-A9DA-464CE37D2428}" type="pres">
      <dgm:prSet presAssocID="{937214A6-5623-4BC3-895A-50A54014A025}" presName="tile1" presStyleLbl="node1" presStyleIdx="0" presStyleCnt="4"/>
      <dgm:spPr/>
      <dgm:t>
        <a:bodyPr/>
        <a:lstStyle/>
        <a:p>
          <a:endParaRPr lang="ru-RU"/>
        </a:p>
      </dgm:t>
    </dgm:pt>
    <dgm:pt modelId="{169A8553-E7C8-4A7A-B9C3-089FA1AE96C0}" type="pres">
      <dgm:prSet presAssocID="{937214A6-5623-4BC3-895A-50A54014A02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8A52A-5D81-45B5-A466-3CC74F3FCBE9}" type="pres">
      <dgm:prSet presAssocID="{937214A6-5623-4BC3-895A-50A54014A025}" presName="tile2" presStyleLbl="node1" presStyleIdx="1" presStyleCnt="4"/>
      <dgm:spPr/>
      <dgm:t>
        <a:bodyPr/>
        <a:lstStyle/>
        <a:p>
          <a:endParaRPr lang="ru-RU"/>
        </a:p>
      </dgm:t>
    </dgm:pt>
    <dgm:pt modelId="{0DDA93CE-B308-46CA-9B5A-6CB04DEEF865}" type="pres">
      <dgm:prSet presAssocID="{937214A6-5623-4BC3-895A-50A54014A02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46727-3D3E-4CF5-B68F-0E9CF67DC825}" type="pres">
      <dgm:prSet presAssocID="{937214A6-5623-4BC3-895A-50A54014A025}" presName="tile3" presStyleLbl="node1" presStyleIdx="2" presStyleCnt="4"/>
      <dgm:spPr/>
      <dgm:t>
        <a:bodyPr/>
        <a:lstStyle/>
        <a:p>
          <a:endParaRPr lang="ru-RU"/>
        </a:p>
      </dgm:t>
    </dgm:pt>
    <dgm:pt modelId="{E16FB73A-3481-481C-80DB-D838DA5DC193}" type="pres">
      <dgm:prSet presAssocID="{937214A6-5623-4BC3-895A-50A54014A02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26233-80B0-486F-9C8E-F0B6AC3A9EF6}" type="pres">
      <dgm:prSet presAssocID="{937214A6-5623-4BC3-895A-50A54014A025}" presName="tile4" presStyleLbl="node1" presStyleIdx="3" presStyleCnt="4"/>
      <dgm:spPr/>
      <dgm:t>
        <a:bodyPr/>
        <a:lstStyle/>
        <a:p>
          <a:endParaRPr lang="ru-RU"/>
        </a:p>
      </dgm:t>
    </dgm:pt>
    <dgm:pt modelId="{4964AAF4-D343-45A4-8812-EC0693C81FF4}" type="pres">
      <dgm:prSet presAssocID="{937214A6-5623-4BC3-895A-50A54014A02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A26A5-9C2D-4B0B-B6E5-95B2CA343810}" type="pres">
      <dgm:prSet presAssocID="{937214A6-5623-4BC3-895A-50A54014A02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C030623-2F2A-429A-A38A-21D571A401AB}" srcId="{937214A6-5623-4BC3-895A-50A54014A025}" destId="{7F67D4AD-BC17-41F5-9D40-0F340BA0FE6F}" srcOrd="0" destOrd="0" parTransId="{6EC2F3EA-1BFB-46B5-A1FF-A035276CDE70}" sibTransId="{30C6214E-5C5B-46FB-9076-A732E46E076D}"/>
    <dgm:cxn modelId="{5F0A438A-D892-4239-93ED-7398E2B5ADF3}" type="presOf" srcId="{937214A6-5623-4BC3-895A-50A54014A025}" destId="{B9100851-5B59-4FA4-BE83-E83DB8D2BA13}" srcOrd="0" destOrd="0" presId="urn:microsoft.com/office/officeart/2005/8/layout/matrix1"/>
    <dgm:cxn modelId="{C6D49685-CC91-40C1-9BA0-0CEB13BC6157}" type="presOf" srcId="{06C07186-B6AF-42C0-8FD8-A68833FF8754}" destId="{E16FB73A-3481-481C-80DB-D838DA5DC193}" srcOrd="1" destOrd="0" presId="urn:microsoft.com/office/officeart/2005/8/layout/matrix1"/>
    <dgm:cxn modelId="{34287806-7051-49A6-9CF3-950D948582EF}" srcId="{7F67D4AD-BC17-41F5-9D40-0F340BA0FE6F}" destId="{A888F4AD-7FFC-4576-9ECB-FF7ACBF8CBC2}" srcOrd="1" destOrd="0" parTransId="{1CDDA593-4E3F-4997-8E63-966D6F37D602}" sibTransId="{41BD52CB-A09A-493A-89AD-834738AE044D}"/>
    <dgm:cxn modelId="{D74C3393-E4FD-4DE4-BC7F-8849430955FA}" type="presOf" srcId="{1FE5E5B6-89F0-4398-B843-AE284059FD4E}" destId="{169A8553-E7C8-4A7A-B9C3-089FA1AE96C0}" srcOrd="1" destOrd="0" presId="urn:microsoft.com/office/officeart/2005/8/layout/matrix1"/>
    <dgm:cxn modelId="{C2FAD4A9-B541-4783-9A8C-0FE4677504C6}" type="presOf" srcId="{7F67D4AD-BC17-41F5-9D40-0F340BA0FE6F}" destId="{413A26A5-9C2D-4B0B-B6E5-95B2CA343810}" srcOrd="0" destOrd="0" presId="urn:microsoft.com/office/officeart/2005/8/layout/matrix1"/>
    <dgm:cxn modelId="{7CF410C9-22C8-40D1-9A91-24DC6671A6AD}" srcId="{7F67D4AD-BC17-41F5-9D40-0F340BA0FE6F}" destId="{1FE5E5B6-89F0-4398-B843-AE284059FD4E}" srcOrd="0" destOrd="0" parTransId="{E463BFD5-6D17-4B26-8E13-6543FEA6BFF9}" sibTransId="{124D68B9-93AC-461D-AB95-BA845DF35EF7}"/>
    <dgm:cxn modelId="{83E5FB14-91DB-4544-8E9D-B8509D5A31E2}" type="presOf" srcId="{A888F4AD-7FFC-4576-9ECB-FF7ACBF8CBC2}" destId="{0DDA93CE-B308-46CA-9B5A-6CB04DEEF865}" srcOrd="1" destOrd="0" presId="urn:microsoft.com/office/officeart/2005/8/layout/matrix1"/>
    <dgm:cxn modelId="{8347C3E2-B0DA-4996-9056-AB1D04982EF7}" srcId="{7F67D4AD-BC17-41F5-9D40-0F340BA0FE6F}" destId="{90F1C82E-8693-4E96-82A6-97EA3388FE3A}" srcOrd="5" destOrd="0" parTransId="{4E93482D-76AB-48E3-A9AA-58D837000C80}" sibTransId="{A38A1A94-D905-4CF1-A786-6B75F79C30E7}"/>
    <dgm:cxn modelId="{CCA1D64F-D24B-4CA3-BB65-4BFB8BA4EA35}" srcId="{7F67D4AD-BC17-41F5-9D40-0F340BA0FE6F}" destId="{F4FE8F27-9782-4EA8-BA24-B05683BE953A}" srcOrd="4" destOrd="0" parTransId="{A10D8A18-0F76-4882-9D87-FF35F965EA4F}" sibTransId="{FE613B90-625F-49F0-BFE0-6395B51024FC}"/>
    <dgm:cxn modelId="{29891E2A-49A1-4BBD-977F-95999B967F56}" srcId="{7F67D4AD-BC17-41F5-9D40-0F340BA0FE6F}" destId="{06C07186-B6AF-42C0-8FD8-A68833FF8754}" srcOrd="2" destOrd="0" parTransId="{6D4638F6-2DBA-4BC9-AD47-626A60CC43AD}" sibTransId="{7A25A50B-EE9C-4F04-90CB-4962B2B9C3AF}"/>
    <dgm:cxn modelId="{E2BEE393-C03A-4A2B-B4A5-40125B8187BC}" type="presOf" srcId="{A888F4AD-7FFC-4576-9ECB-FF7ACBF8CBC2}" destId="{67E8A52A-5D81-45B5-A466-3CC74F3FCBE9}" srcOrd="0" destOrd="0" presId="urn:microsoft.com/office/officeart/2005/8/layout/matrix1"/>
    <dgm:cxn modelId="{F926E33A-CBFA-4F6F-8485-CCF81C0B5CAD}" type="presOf" srcId="{1FE5E5B6-89F0-4398-B843-AE284059FD4E}" destId="{B8092190-4B79-4BCD-A9DA-464CE37D2428}" srcOrd="0" destOrd="0" presId="urn:microsoft.com/office/officeart/2005/8/layout/matrix1"/>
    <dgm:cxn modelId="{C46DD9DC-1A8E-43EC-8003-8FA7594ABB6A}" srcId="{7F67D4AD-BC17-41F5-9D40-0F340BA0FE6F}" destId="{600A385F-BD5B-4A08-8732-68D9E960DD51}" srcOrd="3" destOrd="0" parTransId="{AC597FFC-DFFE-4F82-B491-67ED957CC54B}" sibTransId="{35A3D54D-9BDE-4927-8559-6B6344FB7941}"/>
    <dgm:cxn modelId="{BDEA0AEF-9124-4AA2-A591-54F1F888AC6B}" type="presOf" srcId="{600A385F-BD5B-4A08-8732-68D9E960DD51}" destId="{4964AAF4-D343-45A4-8812-EC0693C81FF4}" srcOrd="1" destOrd="0" presId="urn:microsoft.com/office/officeart/2005/8/layout/matrix1"/>
    <dgm:cxn modelId="{29E2EE90-9F4E-4E1A-AFD6-5A3A31AD04A6}" type="presOf" srcId="{600A385F-BD5B-4A08-8732-68D9E960DD51}" destId="{A0326233-80B0-486F-9C8E-F0B6AC3A9EF6}" srcOrd="0" destOrd="0" presId="urn:microsoft.com/office/officeart/2005/8/layout/matrix1"/>
    <dgm:cxn modelId="{984AD1D0-9654-4B0C-B3CF-7C3BEFF5A46C}" type="presOf" srcId="{06C07186-B6AF-42C0-8FD8-A68833FF8754}" destId="{DCA46727-3D3E-4CF5-B68F-0E9CF67DC825}" srcOrd="0" destOrd="0" presId="urn:microsoft.com/office/officeart/2005/8/layout/matrix1"/>
    <dgm:cxn modelId="{ABC87303-213A-456B-90F9-5CC93387F144}" type="presParOf" srcId="{B9100851-5B59-4FA4-BE83-E83DB8D2BA13}" destId="{3714072F-FBAE-4DAA-A4CE-9C5EC2A4DF3A}" srcOrd="0" destOrd="0" presId="urn:microsoft.com/office/officeart/2005/8/layout/matrix1"/>
    <dgm:cxn modelId="{46C516A6-E8D3-4358-9B33-359217D1765D}" type="presParOf" srcId="{3714072F-FBAE-4DAA-A4CE-9C5EC2A4DF3A}" destId="{B8092190-4B79-4BCD-A9DA-464CE37D2428}" srcOrd="0" destOrd="0" presId="urn:microsoft.com/office/officeart/2005/8/layout/matrix1"/>
    <dgm:cxn modelId="{C97C2381-3EAA-4E3A-9F4A-291464BCF4E6}" type="presParOf" srcId="{3714072F-FBAE-4DAA-A4CE-9C5EC2A4DF3A}" destId="{169A8553-E7C8-4A7A-B9C3-089FA1AE96C0}" srcOrd="1" destOrd="0" presId="urn:microsoft.com/office/officeart/2005/8/layout/matrix1"/>
    <dgm:cxn modelId="{6BC032F9-5C72-4541-8D23-A90962A1D3E9}" type="presParOf" srcId="{3714072F-FBAE-4DAA-A4CE-9C5EC2A4DF3A}" destId="{67E8A52A-5D81-45B5-A466-3CC74F3FCBE9}" srcOrd="2" destOrd="0" presId="urn:microsoft.com/office/officeart/2005/8/layout/matrix1"/>
    <dgm:cxn modelId="{03AAAA2B-D6EA-4EF8-8DDB-87C7AF8C6568}" type="presParOf" srcId="{3714072F-FBAE-4DAA-A4CE-9C5EC2A4DF3A}" destId="{0DDA93CE-B308-46CA-9B5A-6CB04DEEF865}" srcOrd="3" destOrd="0" presId="urn:microsoft.com/office/officeart/2005/8/layout/matrix1"/>
    <dgm:cxn modelId="{828D2C22-3BFA-4249-8454-F26ECEEBFBFC}" type="presParOf" srcId="{3714072F-FBAE-4DAA-A4CE-9C5EC2A4DF3A}" destId="{DCA46727-3D3E-4CF5-B68F-0E9CF67DC825}" srcOrd="4" destOrd="0" presId="urn:microsoft.com/office/officeart/2005/8/layout/matrix1"/>
    <dgm:cxn modelId="{AF07F62E-DDB4-45B1-9AE6-BA6B11F2EC7E}" type="presParOf" srcId="{3714072F-FBAE-4DAA-A4CE-9C5EC2A4DF3A}" destId="{E16FB73A-3481-481C-80DB-D838DA5DC193}" srcOrd="5" destOrd="0" presId="urn:microsoft.com/office/officeart/2005/8/layout/matrix1"/>
    <dgm:cxn modelId="{2DFFD934-AAB8-49D1-B93E-FF2F9933F773}" type="presParOf" srcId="{3714072F-FBAE-4DAA-A4CE-9C5EC2A4DF3A}" destId="{A0326233-80B0-486F-9C8E-F0B6AC3A9EF6}" srcOrd="6" destOrd="0" presId="urn:microsoft.com/office/officeart/2005/8/layout/matrix1"/>
    <dgm:cxn modelId="{7566F89A-CA34-41C4-A3EF-E63B4AECA2AB}" type="presParOf" srcId="{3714072F-FBAE-4DAA-A4CE-9C5EC2A4DF3A}" destId="{4964AAF4-D343-45A4-8812-EC0693C81FF4}" srcOrd="7" destOrd="0" presId="urn:microsoft.com/office/officeart/2005/8/layout/matrix1"/>
    <dgm:cxn modelId="{4BC2E3A7-2F94-4C3C-B28C-36894DAF4644}" type="presParOf" srcId="{B9100851-5B59-4FA4-BE83-E83DB8D2BA13}" destId="{413A26A5-9C2D-4B0B-B6E5-95B2CA34381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C8D7D-6AB4-4B9A-B3C4-E4D1081DD665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15080399-AC4E-43FD-8BEA-E5E9BE61120E}">
      <dgm:prSet phldrT="[Текст]"/>
      <dgm:spPr/>
      <dgm:t>
        <a:bodyPr/>
        <a:lstStyle/>
        <a:p>
          <a:r>
            <a:rPr lang="ru-RU" dirty="0" smtClean="0"/>
            <a:t>постановка и решение вопросов проблемного характера;</a:t>
          </a:r>
          <a:endParaRPr lang="ru-RU" dirty="0"/>
        </a:p>
      </dgm:t>
    </dgm:pt>
    <dgm:pt modelId="{706E6E9B-F2EE-4081-8B44-7930D3480798}" type="parTrans" cxnId="{4ED42E17-778C-462A-88B2-D2EB5C426C24}">
      <dgm:prSet/>
      <dgm:spPr/>
      <dgm:t>
        <a:bodyPr/>
        <a:lstStyle/>
        <a:p>
          <a:endParaRPr lang="ru-RU"/>
        </a:p>
      </dgm:t>
    </dgm:pt>
    <dgm:pt modelId="{A083C31C-ACA0-4385-A904-3997CA7D0505}" type="sibTrans" cxnId="{4ED42E17-778C-462A-88B2-D2EB5C426C24}">
      <dgm:prSet/>
      <dgm:spPr/>
      <dgm:t>
        <a:bodyPr/>
        <a:lstStyle/>
        <a:p>
          <a:endParaRPr lang="ru-RU"/>
        </a:p>
      </dgm:t>
    </dgm:pt>
    <dgm:pt modelId="{2D5D5F46-2EDA-47AE-A0DE-0951C41AB0D8}">
      <dgm:prSet phldrT="[Текст]"/>
      <dgm:spPr/>
      <dgm:t>
        <a:bodyPr/>
        <a:lstStyle/>
        <a:p>
          <a:r>
            <a:rPr lang="ru-RU" dirty="0" smtClean="0"/>
            <a:t>-фиксация результатов: наблюдений, опытов, экспериментов, трудовой деятельности;</a:t>
          </a:r>
          <a:endParaRPr lang="ru-RU" dirty="0"/>
        </a:p>
      </dgm:t>
    </dgm:pt>
    <dgm:pt modelId="{5610A971-414E-4A83-A2E6-BA24CB2DEF57}" type="parTrans" cxnId="{5E1BFB0E-B679-4F9F-9D00-3A7C0AD5A10B}">
      <dgm:prSet/>
      <dgm:spPr/>
      <dgm:t>
        <a:bodyPr/>
        <a:lstStyle/>
        <a:p>
          <a:endParaRPr lang="ru-RU"/>
        </a:p>
      </dgm:t>
    </dgm:pt>
    <dgm:pt modelId="{3EB09223-B3CA-471F-BAFC-8BB954AA066F}" type="sibTrans" cxnId="{5E1BFB0E-B679-4F9F-9D00-3A7C0AD5A10B}">
      <dgm:prSet/>
      <dgm:spPr/>
      <dgm:t>
        <a:bodyPr/>
        <a:lstStyle/>
        <a:p>
          <a:endParaRPr lang="ru-RU"/>
        </a:p>
      </dgm:t>
    </dgm:pt>
    <dgm:pt modelId="{3B05F3AB-AF45-4817-A10D-BAC5283C7C3C}">
      <dgm:prSet/>
      <dgm:spPr/>
      <dgm:t>
        <a:bodyPr/>
        <a:lstStyle/>
        <a:p>
          <a:r>
            <a:rPr lang="ru-RU" dirty="0" smtClean="0"/>
            <a:t>-наблюдения;</a:t>
          </a:r>
        </a:p>
      </dgm:t>
    </dgm:pt>
    <dgm:pt modelId="{6EEC2399-E487-4745-B29B-F15C0820200A}" type="parTrans" cxnId="{E701771E-D277-4AB6-8F75-588D9BE31F52}">
      <dgm:prSet/>
      <dgm:spPr/>
      <dgm:t>
        <a:bodyPr/>
        <a:lstStyle/>
        <a:p>
          <a:endParaRPr lang="ru-RU"/>
        </a:p>
      </dgm:t>
    </dgm:pt>
    <dgm:pt modelId="{BAADF0D1-9B08-4E1F-8C17-041BFB8F942B}" type="sibTrans" cxnId="{E701771E-D277-4AB6-8F75-588D9BE31F52}">
      <dgm:prSet/>
      <dgm:spPr/>
      <dgm:t>
        <a:bodyPr/>
        <a:lstStyle/>
        <a:p>
          <a:endParaRPr lang="ru-RU"/>
        </a:p>
      </dgm:t>
    </dgm:pt>
    <dgm:pt modelId="{B3BF4D00-1E37-4E5F-A1B5-0078D205C5A1}">
      <dgm:prSet/>
      <dgm:spPr/>
      <dgm:t>
        <a:bodyPr/>
        <a:lstStyle/>
        <a:p>
          <a:r>
            <a:rPr lang="ru-RU" dirty="0" smtClean="0"/>
            <a:t>- эвристические беседы;</a:t>
          </a:r>
        </a:p>
      </dgm:t>
    </dgm:pt>
    <dgm:pt modelId="{3501F21E-A837-4B1A-A946-2D6306C5EE96}" type="parTrans" cxnId="{F777167F-B04C-4147-940F-440361074EC0}">
      <dgm:prSet/>
      <dgm:spPr/>
      <dgm:t>
        <a:bodyPr/>
        <a:lstStyle/>
        <a:p>
          <a:endParaRPr lang="ru-RU"/>
        </a:p>
      </dgm:t>
    </dgm:pt>
    <dgm:pt modelId="{07920CE6-AE93-4B61-92B8-1C4BA3AD5F3D}" type="sibTrans" cxnId="{F777167F-B04C-4147-940F-440361074EC0}">
      <dgm:prSet/>
      <dgm:spPr/>
      <dgm:t>
        <a:bodyPr/>
        <a:lstStyle/>
        <a:p>
          <a:endParaRPr lang="ru-RU"/>
        </a:p>
      </dgm:t>
    </dgm:pt>
    <dgm:pt modelId="{98238F1E-A4D3-418B-93BE-58A51072CCD3}">
      <dgm:prSet phldrT="[Текст]"/>
      <dgm:spPr/>
      <dgm:t>
        <a:bodyPr/>
        <a:lstStyle/>
        <a:p>
          <a:r>
            <a:rPr lang="ru-RU" dirty="0" smtClean="0"/>
            <a:t>- «погружение» в краски, звуки, запахи и образы природы;</a:t>
          </a:r>
          <a:endParaRPr lang="ru-RU" dirty="0"/>
        </a:p>
      </dgm:t>
    </dgm:pt>
    <dgm:pt modelId="{21548044-8E6F-4FDA-90B0-8B2053A98E85}" type="parTrans" cxnId="{F04C132D-205A-4973-A176-69AD240933E9}">
      <dgm:prSet/>
      <dgm:spPr/>
      <dgm:t>
        <a:bodyPr/>
        <a:lstStyle/>
        <a:p>
          <a:endParaRPr lang="ru-RU"/>
        </a:p>
      </dgm:t>
    </dgm:pt>
    <dgm:pt modelId="{7927B6F4-B672-4FCA-9094-DF93AE44D7FB}" type="sibTrans" cxnId="{F04C132D-205A-4973-A176-69AD240933E9}">
      <dgm:prSet/>
      <dgm:spPr/>
      <dgm:t>
        <a:bodyPr/>
        <a:lstStyle/>
        <a:p>
          <a:endParaRPr lang="ru-RU"/>
        </a:p>
      </dgm:t>
    </dgm:pt>
    <dgm:pt modelId="{CA407E2E-C609-49DA-AF5C-D2338741C415}">
      <dgm:prSet phldrT="[Текст]"/>
      <dgm:spPr/>
      <dgm:t>
        <a:bodyPr/>
        <a:lstStyle/>
        <a:p>
          <a:r>
            <a:rPr lang="ru-RU" dirty="0" smtClean="0"/>
            <a:t>-использование художественного слова;</a:t>
          </a:r>
          <a:endParaRPr lang="ru-RU" dirty="0"/>
        </a:p>
      </dgm:t>
    </dgm:pt>
    <dgm:pt modelId="{319DBF21-2B36-49D9-8CE3-98AD3822757F}" type="parTrans" cxnId="{3B5297CB-2FFD-4A0A-A1C2-DCA3BC5D32AB}">
      <dgm:prSet/>
      <dgm:spPr/>
      <dgm:t>
        <a:bodyPr/>
        <a:lstStyle/>
        <a:p>
          <a:endParaRPr lang="ru-RU"/>
        </a:p>
      </dgm:t>
    </dgm:pt>
    <dgm:pt modelId="{A46978CD-42E8-4272-A29B-C2677B06362F}" type="sibTrans" cxnId="{3B5297CB-2FFD-4A0A-A1C2-DCA3BC5D32AB}">
      <dgm:prSet/>
      <dgm:spPr/>
      <dgm:t>
        <a:bodyPr/>
        <a:lstStyle/>
        <a:p>
          <a:endParaRPr lang="ru-RU"/>
        </a:p>
      </dgm:t>
    </dgm:pt>
    <dgm:pt modelId="{1855E9C2-5057-4CBC-8197-EF49F07EDB9D}">
      <dgm:prSet/>
      <dgm:spPr/>
      <dgm:t>
        <a:bodyPr/>
        <a:lstStyle/>
        <a:p>
          <a:r>
            <a:rPr lang="ru-RU" dirty="0" smtClean="0"/>
            <a:t>- подражание голосам и звукам природы;</a:t>
          </a:r>
        </a:p>
      </dgm:t>
    </dgm:pt>
    <dgm:pt modelId="{D0B77F49-4251-467A-8E2F-34FCEB2C5722}" type="parTrans" cxnId="{50F9E370-6923-4D42-837E-FB0F4F7BACA8}">
      <dgm:prSet/>
      <dgm:spPr/>
      <dgm:t>
        <a:bodyPr/>
        <a:lstStyle/>
        <a:p>
          <a:endParaRPr lang="ru-RU"/>
        </a:p>
      </dgm:t>
    </dgm:pt>
    <dgm:pt modelId="{584A607D-0D3A-436D-BD22-CBD691FFC182}" type="sibTrans" cxnId="{50F9E370-6923-4D42-837E-FB0F4F7BACA8}">
      <dgm:prSet/>
      <dgm:spPr/>
      <dgm:t>
        <a:bodyPr/>
        <a:lstStyle/>
        <a:p>
          <a:endParaRPr lang="ru-RU"/>
        </a:p>
      </dgm:t>
    </dgm:pt>
    <dgm:pt modelId="{B3DF73EF-EA33-4D9F-A945-80362BD3BE9A}">
      <dgm:prSet phldrT="[Текст]"/>
      <dgm:spPr/>
      <dgm:t>
        <a:bodyPr/>
        <a:lstStyle/>
        <a:p>
          <a:r>
            <a:rPr lang="ru-RU" dirty="0" smtClean="0"/>
            <a:t>- дидактические игры, игровые обучающие и творчески развивающие ситуации;</a:t>
          </a:r>
          <a:endParaRPr lang="ru-RU" dirty="0"/>
        </a:p>
      </dgm:t>
    </dgm:pt>
    <dgm:pt modelId="{71638B9C-B47C-48FB-9E9F-78908E034FD7}" type="parTrans" cxnId="{C5EA2240-223F-417B-A7B5-BB6C37110FB5}">
      <dgm:prSet/>
      <dgm:spPr/>
      <dgm:t>
        <a:bodyPr/>
        <a:lstStyle/>
        <a:p>
          <a:endParaRPr lang="ru-RU"/>
        </a:p>
      </dgm:t>
    </dgm:pt>
    <dgm:pt modelId="{A493ABEA-D38C-4DCA-A843-356EB1A70523}" type="sibTrans" cxnId="{C5EA2240-223F-417B-A7B5-BB6C37110FB5}">
      <dgm:prSet/>
      <dgm:spPr/>
      <dgm:t>
        <a:bodyPr/>
        <a:lstStyle/>
        <a:p>
          <a:endParaRPr lang="ru-RU"/>
        </a:p>
      </dgm:t>
    </dgm:pt>
    <dgm:pt modelId="{E9E15A21-5843-418C-A765-83662FBB0775}">
      <dgm:prSet phldrT="[Текст]"/>
      <dgm:spPr/>
      <dgm:t>
        <a:bodyPr/>
        <a:lstStyle/>
        <a:p>
          <a:r>
            <a:rPr lang="ru-RU" dirty="0" smtClean="0"/>
            <a:t>- трудовые поручения.</a:t>
          </a:r>
          <a:endParaRPr lang="ru-RU" dirty="0"/>
        </a:p>
      </dgm:t>
    </dgm:pt>
    <dgm:pt modelId="{42E8BBDD-1274-4774-853F-47D8F9439A35}" type="parTrans" cxnId="{2830330F-0A9F-4EFD-8F60-E2FFBE0E8E49}">
      <dgm:prSet/>
      <dgm:spPr/>
      <dgm:t>
        <a:bodyPr/>
        <a:lstStyle/>
        <a:p>
          <a:endParaRPr lang="ru-RU"/>
        </a:p>
      </dgm:t>
    </dgm:pt>
    <dgm:pt modelId="{01D0AA2A-0057-49C4-A6F8-F14AB0969CDB}" type="sibTrans" cxnId="{2830330F-0A9F-4EFD-8F60-E2FFBE0E8E49}">
      <dgm:prSet/>
      <dgm:spPr/>
      <dgm:t>
        <a:bodyPr/>
        <a:lstStyle/>
        <a:p>
          <a:endParaRPr lang="ru-RU"/>
        </a:p>
      </dgm:t>
    </dgm:pt>
    <dgm:pt modelId="{2F5C3BC4-ADDD-486F-8C01-1B0ED5619C6E}" type="pres">
      <dgm:prSet presAssocID="{DA5C8D7D-6AB4-4B9A-B3C4-E4D1081DD665}" presName="linearFlow" presStyleCnt="0">
        <dgm:presLayoutVars>
          <dgm:dir/>
          <dgm:resizeHandles val="exact"/>
        </dgm:presLayoutVars>
      </dgm:prSet>
      <dgm:spPr/>
    </dgm:pt>
    <dgm:pt modelId="{14A375BC-DB91-45BE-AC97-0745C21707B2}" type="pres">
      <dgm:prSet presAssocID="{15080399-AC4E-43FD-8BEA-E5E9BE61120E}" presName="composite" presStyleCnt="0"/>
      <dgm:spPr/>
    </dgm:pt>
    <dgm:pt modelId="{7ACB6E0A-96A0-4479-BCAF-43DE0C690C74}" type="pres">
      <dgm:prSet presAssocID="{15080399-AC4E-43FD-8BEA-E5E9BE61120E}" presName="imgShp" presStyleLbl="fgImgPlac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4866C8-FFDA-4121-9F71-182DA605009D}" type="pres">
      <dgm:prSet presAssocID="{15080399-AC4E-43FD-8BEA-E5E9BE61120E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20466-89C7-4E29-ADDC-AE45A3339360}" type="pres">
      <dgm:prSet presAssocID="{A083C31C-ACA0-4385-A904-3997CA7D0505}" presName="spacing" presStyleCnt="0"/>
      <dgm:spPr/>
    </dgm:pt>
    <dgm:pt modelId="{88E12DBE-F468-4FAA-8EFA-5BB16A09C5AE}" type="pres">
      <dgm:prSet presAssocID="{3B05F3AB-AF45-4817-A10D-BAC5283C7C3C}" presName="composite" presStyleCnt="0"/>
      <dgm:spPr/>
    </dgm:pt>
    <dgm:pt modelId="{76439BE5-54A5-452C-AC0E-3417F90B142B}" type="pres">
      <dgm:prSet presAssocID="{3B05F3AB-AF45-4817-A10D-BAC5283C7C3C}" presName="imgShp" presStyleLbl="fgImgPlace1" presStyleIdx="1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D66809-4883-48EA-8265-7D7EE68BFB9A}" type="pres">
      <dgm:prSet presAssocID="{3B05F3AB-AF45-4817-A10D-BAC5283C7C3C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CB025-0E33-4B16-994C-679B258D124F}" type="pres">
      <dgm:prSet presAssocID="{BAADF0D1-9B08-4E1F-8C17-041BFB8F942B}" presName="spacing" presStyleCnt="0"/>
      <dgm:spPr/>
    </dgm:pt>
    <dgm:pt modelId="{364D1D88-9030-4B75-8F95-448B71E10594}" type="pres">
      <dgm:prSet presAssocID="{B3BF4D00-1E37-4E5F-A1B5-0078D205C5A1}" presName="composite" presStyleCnt="0"/>
      <dgm:spPr/>
    </dgm:pt>
    <dgm:pt modelId="{1D3BB48F-0C87-450E-8B52-9D502AC07EBE}" type="pres">
      <dgm:prSet presAssocID="{B3BF4D00-1E37-4E5F-A1B5-0078D205C5A1}" presName="imgShp" presStyleLbl="fgImgPlace1" presStyleIdx="2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2E46D5-1E6C-41B8-913C-B493415FDB73}" type="pres">
      <dgm:prSet presAssocID="{B3BF4D00-1E37-4E5F-A1B5-0078D205C5A1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069B2-DFDD-4EA6-9008-2B9C85795A3C}" type="pres">
      <dgm:prSet presAssocID="{07920CE6-AE93-4B61-92B8-1C4BA3AD5F3D}" presName="spacing" presStyleCnt="0"/>
      <dgm:spPr/>
    </dgm:pt>
    <dgm:pt modelId="{8016DC5E-AAD4-43FF-A92C-5F44AF507D93}" type="pres">
      <dgm:prSet presAssocID="{1855E9C2-5057-4CBC-8197-EF49F07EDB9D}" presName="composite" presStyleCnt="0"/>
      <dgm:spPr/>
    </dgm:pt>
    <dgm:pt modelId="{D10E2C72-8E7D-4796-9162-995355C397A4}" type="pres">
      <dgm:prSet presAssocID="{1855E9C2-5057-4CBC-8197-EF49F07EDB9D}" presName="imgShp" presStyleLbl="fgImgPlace1" presStyleIdx="3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F74F3A-BDE7-45AC-8374-C7CF1E37115C}" type="pres">
      <dgm:prSet presAssocID="{1855E9C2-5057-4CBC-8197-EF49F07EDB9D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E86E1-5CA2-48A5-ADE9-08EC36FCAE48}" type="pres">
      <dgm:prSet presAssocID="{584A607D-0D3A-436D-BD22-CBD691FFC182}" presName="spacing" presStyleCnt="0"/>
      <dgm:spPr/>
    </dgm:pt>
    <dgm:pt modelId="{81E60D70-073F-450F-AE75-D8F582BCFBE4}" type="pres">
      <dgm:prSet presAssocID="{2D5D5F46-2EDA-47AE-A0DE-0951C41AB0D8}" presName="composite" presStyleCnt="0"/>
      <dgm:spPr/>
    </dgm:pt>
    <dgm:pt modelId="{2825A0B0-3131-4C67-8A15-7AC683E95BD8}" type="pres">
      <dgm:prSet presAssocID="{2D5D5F46-2EDA-47AE-A0DE-0951C41AB0D8}" presName="imgShp" presStyleLbl="fgImgPlace1" presStyleIdx="4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3BBE17-D68E-4CA8-B1F2-01AF01971BC0}" type="pres">
      <dgm:prSet presAssocID="{2D5D5F46-2EDA-47AE-A0DE-0951C41AB0D8}" presName="txShp" presStyleLbl="node1" presStyleIdx="4" presStyleCnt="9" custLinFactY="219658" custLinFactNeighborX="-2959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85DEC-7144-4FA4-BB40-E847E60D9FB0}" type="pres">
      <dgm:prSet presAssocID="{3EB09223-B3CA-471F-BAFC-8BB954AA066F}" presName="spacing" presStyleCnt="0"/>
      <dgm:spPr/>
    </dgm:pt>
    <dgm:pt modelId="{4A0744AE-E95F-4409-9671-E4DB6223381C}" type="pres">
      <dgm:prSet presAssocID="{98238F1E-A4D3-418B-93BE-58A51072CCD3}" presName="composite" presStyleCnt="0"/>
      <dgm:spPr/>
    </dgm:pt>
    <dgm:pt modelId="{ED9F9310-6E8A-4999-AFF9-AE61EBC03EF4}" type="pres">
      <dgm:prSet presAssocID="{98238F1E-A4D3-418B-93BE-58A51072CCD3}" presName="imgShp" presStyleLbl="fgImgPlace1" presStyleIdx="5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844463-2791-4BC7-AF9E-125838B2A10D}" type="pres">
      <dgm:prSet presAssocID="{98238F1E-A4D3-418B-93BE-58A51072CCD3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4422D-2953-4E0B-9184-F44F61363943}" type="pres">
      <dgm:prSet presAssocID="{7927B6F4-B672-4FCA-9094-DF93AE44D7FB}" presName="spacing" presStyleCnt="0"/>
      <dgm:spPr/>
    </dgm:pt>
    <dgm:pt modelId="{947399DF-F2FC-4C68-B40E-04397450971D}" type="pres">
      <dgm:prSet presAssocID="{CA407E2E-C609-49DA-AF5C-D2338741C415}" presName="composite" presStyleCnt="0"/>
      <dgm:spPr/>
    </dgm:pt>
    <dgm:pt modelId="{B3A724DA-8C09-41C8-B7ED-89C9C0127AC3}" type="pres">
      <dgm:prSet presAssocID="{CA407E2E-C609-49DA-AF5C-D2338741C415}" presName="imgShp" presStyleLbl="fgImgPlace1" presStyleIdx="6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941DD06-164D-4E7D-A401-8CF96C4FE92E}" type="pres">
      <dgm:prSet presAssocID="{CA407E2E-C609-49DA-AF5C-D2338741C415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7AB5C-9EAE-4F0E-BAAF-6C7C0F7AA14E}" type="pres">
      <dgm:prSet presAssocID="{A46978CD-42E8-4272-A29B-C2677B06362F}" presName="spacing" presStyleCnt="0"/>
      <dgm:spPr/>
    </dgm:pt>
    <dgm:pt modelId="{BF7DAE53-91B7-4967-A969-DE2861EED4AF}" type="pres">
      <dgm:prSet presAssocID="{B3DF73EF-EA33-4D9F-A945-80362BD3BE9A}" presName="composite" presStyleCnt="0"/>
      <dgm:spPr/>
    </dgm:pt>
    <dgm:pt modelId="{EDC482A9-1DF0-4C0E-B1AB-C8ED047D91CC}" type="pres">
      <dgm:prSet presAssocID="{B3DF73EF-EA33-4D9F-A945-80362BD3BE9A}" presName="imgShp" presStyleLbl="fgImgPlace1" presStyleIdx="7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DF70F3-64C1-413F-ACC3-F517EAE41444}" type="pres">
      <dgm:prSet presAssocID="{B3DF73EF-EA33-4D9F-A945-80362BD3BE9A}" presName="txShp" presStyleLbl="node1" presStyleIdx="7" presStyleCnt="9" custLinFactY="-187403" custLinFactNeighborX="66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AA484-B575-4FB8-87D0-BAB49295B953}" type="pres">
      <dgm:prSet presAssocID="{A493ABEA-D38C-4DCA-A843-356EB1A70523}" presName="spacing" presStyleCnt="0"/>
      <dgm:spPr/>
    </dgm:pt>
    <dgm:pt modelId="{15AA6E3E-3920-4C9C-BB8F-535B5AC1A96B}" type="pres">
      <dgm:prSet presAssocID="{E9E15A21-5843-418C-A765-83662FBB0775}" presName="composite" presStyleCnt="0"/>
      <dgm:spPr/>
    </dgm:pt>
    <dgm:pt modelId="{073ECF7E-A67A-4DC8-ABD2-05BDEBABC673}" type="pres">
      <dgm:prSet presAssocID="{E9E15A21-5843-418C-A765-83662FBB0775}" presName="imgShp" presStyleLbl="fgImgPlace1" presStyleIdx="8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D6C81A-242B-4CB3-B8C3-4B6E7C1CA62B}" type="pres">
      <dgm:prSet presAssocID="{E9E15A21-5843-418C-A765-83662FBB0775}" presName="txShp" presStyleLbl="node1" presStyleIdx="8" presStyleCnt="9" custLinFactY="-22486" custLinFactNeighborX="6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BFB0E-B679-4F9F-9D00-3A7C0AD5A10B}" srcId="{DA5C8D7D-6AB4-4B9A-B3C4-E4D1081DD665}" destId="{2D5D5F46-2EDA-47AE-A0DE-0951C41AB0D8}" srcOrd="4" destOrd="0" parTransId="{5610A971-414E-4A83-A2E6-BA24CB2DEF57}" sibTransId="{3EB09223-B3CA-471F-BAFC-8BB954AA066F}"/>
    <dgm:cxn modelId="{E16E7BF8-0AA7-4110-96E2-DA132C35D09B}" type="presOf" srcId="{CA407E2E-C609-49DA-AF5C-D2338741C415}" destId="{D941DD06-164D-4E7D-A401-8CF96C4FE92E}" srcOrd="0" destOrd="0" presId="urn:microsoft.com/office/officeart/2005/8/layout/vList3"/>
    <dgm:cxn modelId="{1D181B06-1ABC-45CE-9D41-E57AADAA119C}" type="presOf" srcId="{1855E9C2-5057-4CBC-8197-EF49F07EDB9D}" destId="{15F74F3A-BDE7-45AC-8374-C7CF1E37115C}" srcOrd="0" destOrd="0" presId="urn:microsoft.com/office/officeart/2005/8/layout/vList3"/>
    <dgm:cxn modelId="{2093C694-DCA6-489A-A6E8-C9AA7153F567}" type="presOf" srcId="{98238F1E-A4D3-418B-93BE-58A51072CCD3}" destId="{DF844463-2791-4BC7-AF9E-125838B2A10D}" srcOrd="0" destOrd="0" presId="urn:microsoft.com/office/officeart/2005/8/layout/vList3"/>
    <dgm:cxn modelId="{338ED9DB-6959-4826-B0A2-CE9CAFAD752A}" type="presOf" srcId="{B3BF4D00-1E37-4E5F-A1B5-0078D205C5A1}" destId="{B62E46D5-1E6C-41B8-913C-B493415FDB73}" srcOrd="0" destOrd="0" presId="urn:microsoft.com/office/officeart/2005/8/layout/vList3"/>
    <dgm:cxn modelId="{B0C62CD3-5201-4175-8120-E9276751FEF3}" type="presOf" srcId="{DA5C8D7D-6AB4-4B9A-B3C4-E4D1081DD665}" destId="{2F5C3BC4-ADDD-486F-8C01-1B0ED5619C6E}" srcOrd="0" destOrd="0" presId="urn:microsoft.com/office/officeart/2005/8/layout/vList3"/>
    <dgm:cxn modelId="{3F142AF2-E475-4B2B-8A78-F1DEB43862C0}" type="presOf" srcId="{2D5D5F46-2EDA-47AE-A0DE-0951C41AB0D8}" destId="{D63BBE17-D68E-4CA8-B1F2-01AF01971BC0}" srcOrd="0" destOrd="0" presId="urn:microsoft.com/office/officeart/2005/8/layout/vList3"/>
    <dgm:cxn modelId="{50F9E370-6923-4D42-837E-FB0F4F7BACA8}" srcId="{DA5C8D7D-6AB4-4B9A-B3C4-E4D1081DD665}" destId="{1855E9C2-5057-4CBC-8197-EF49F07EDB9D}" srcOrd="3" destOrd="0" parTransId="{D0B77F49-4251-467A-8E2F-34FCEB2C5722}" sibTransId="{584A607D-0D3A-436D-BD22-CBD691FFC182}"/>
    <dgm:cxn modelId="{6A1EB0D0-B903-4F6B-B191-509A2BB74FBB}" type="presOf" srcId="{15080399-AC4E-43FD-8BEA-E5E9BE61120E}" destId="{B74866C8-FFDA-4121-9F71-182DA605009D}" srcOrd="0" destOrd="0" presId="urn:microsoft.com/office/officeart/2005/8/layout/vList3"/>
    <dgm:cxn modelId="{4ED42E17-778C-462A-88B2-D2EB5C426C24}" srcId="{DA5C8D7D-6AB4-4B9A-B3C4-E4D1081DD665}" destId="{15080399-AC4E-43FD-8BEA-E5E9BE61120E}" srcOrd="0" destOrd="0" parTransId="{706E6E9B-F2EE-4081-8B44-7930D3480798}" sibTransId="{A083C31C-ACA0-4385-A904-3997CA7D0505}"/>
    <dgm:cxn modelId="{3B5297CB-2FFD-4A0A-A1C2-DCA3BC5D32AB}" srcId="{DA5C8D7D-6AB4-4B9A-B3C4-E4D1081DD665}" destId="{CA407E2E-C609-49DA-AF5C-D2338741C415}" srcOrd="6" destOrd="0" parTransId="{319DBF21-2B36-49D9-8CE3-98AD3822757F}" sibTransId="{A46978CD-42E8-4272-A29B-C2677B06362F}"/>
    <dgm:cxn modelId="{E701771E-D277-4AB6-8F75-588D9BE31F52}" srcId="{DA5C8D7D-6AB4-4B9A-B3C4-E4D1081DD665}" destId="{3B05F3AB-AF45-4817-A10D-BAC5283C7C3C}" srcOrd="1" destOrd="0" parTransId="{6EEC2399-E487-4745-B29B-F15C0820200A}" sibTransId="{BAADF0D1-9B08-4E1F-8C17-041BFB8F942B}"/>
    <dgm:cxn modelId="{2830330F-0A9F-4EFD-8F60-E2FFBE0E8E49}" srcId="{DA5C8D7D-6AB4-4B9A-B3C4-E4D1081DD665}" destId="{E9E15A21-5843-418C-A765-83662FBB0775}" srcOrd="8" destOrd="0" parTransId="{42E8BBDD-1274-4774-853F-47D8F9439A35}" sibTransId="{01D0AA2A-0057-49C4-A6F8-F14AB0969CDB}"/>
    <dgm:cxn modelId="{AAE24E0D-C89A-4ED8-8CC5-3B596453A2B9}" type="presOf" srcId="{E9E15A21-5843-418C-A765-83662FBB0775}" destId="{48D6C81A-242B-4CB3-B8C3-4B6E7C1CA62B}" srcOrd="0" destOrd="0" presId="urn:microsoft.com/office/officeart/2005/8/layout/vList3"/>
    <dgm:cxn modelId="{53ACBE78-854A-45BE-9383-ABAC704B5371}" type="presOf" srcId="{B3DF73EF-EA33-4D9F-A945-80362BD3BE9A}" destId="{DBDF70F3-64C1-413F-ACC3-F517EAE41444}" srcOrd="0" destOrd="0" presId="urn:microsoft.com/office/officeart/2005/8/layout/vList3"/>
    <dgm:cxn modelId="{F04C132D-205A-4973-A176-69AD240933E9}" srcId="{DA5C8D7D-6AB4-4B9A-B3C4-E4D1081DD665}" destId="{98238F1E-A4D3-418B-93BE-58A51072CCD3}" srcOrd="5" destOrd="0" parTransId="{21548044-8E6F-4FDA-90B0-8B2053A98E85}" sibTransId="{7927B6F4-B672-4FCA-9094-DF93AE44D7FB}"/>
    <dgm:cxn modelId="{F777167F-B04C-4147-940F-440361074EC0}" srcId="{DA5C8D7D-6AB4-4B9A-B3C4-E4D1081DD665}" destId="{B3BF4D00-1E37-4E5F-A1B5-0078D205C5A1}" srcOrd="2" destOrd="0" parTransId="{3501F21E-A837-4B1A-A946-2D6306C5EE96}" sibTransId="{07920CE6-AE93-4B61-92B8-1C4BA3AD5F3D}"/>
    <dgm:cxn modelId="{C5EA2240-223F-417B-A7B5-BB6C37110FB5}" srcId="{DA5C8D7D-6AB4-4B9A-B3C4-E4D1081DD665}" destId="{B3DF73EF-EA33-4D9F-A945-80362BD3BE9A}" srcOrd="7" destOrd="0" parTransId="{71638B9C-B47C-48FB-9E9F-78908E034FD7}" sibTransId="{A493ABEA-D38C-4DCA-A843-356EB1A70523}"/>
    <dgm:cxn modelId="{51F2C818-32DC-48D9-A9A9-706770DB9AAE}" type="presOf" srcId="{3B05F3AB-AF45-4817-A10D-BAC5283C7C3C}" destId="{6BD66809-4883-48EA-8265-7D7EE68BFB9A}" srcOrd="0" destOrd="0" presId="urn:microsoft.com/office/officeart/2005/8/layout/vList3"/>
    <dgm:cxn modelId="{5E144290-4A11-4121-9504-4C07012AC347}" type="presParOf" srcId="{2F5C3BC4-ADDD-486F-8C01-1B0ED5619C6E}" destId="{14A375BC-DB91-45BE-AC97-0745C21707B2}" srcOrd="0" destOrd="0" presId="urn:microsoft.com/office/officeart/2005/8/layout/vList3"/>
    <dgm:cxn modelId="{8AB8E7BB-3D55-47F7-A6D4-A771D10186D9}" type="presParOf" srcId="{14A375BC-DB91-45BE-AC97-0745C21707B2}" destId="{7ACB6E0A-96A0-4479-BCAF-43DE0C690C74}" srcOrd="0" destOrd="0" presId="urn:microsoft.com/office/officeart/2005/8/layout/vList3"/>
    <dgm:cxn modelId="{2A4A0B3F-A853-49A8-8212-A9EFEF714150}" type="presParOf" srcId="{14A375BC-DB91-45BE-AC97-0745C21707B2}" destId="{B74866C8-FFDA-4121-9F71-182DA605009D}" srcOrd="1" destOrd="0" presId="urn:microsoft.com/office/officeart/2005/8/layout/vList3"/>
    <dgm:cxn modelId="{079C8DD6-B5E8-49D8-8A54-AB2035B817A9}" type="presParOf" srcId="{2F5C3BC4-ADDD-486F-8C01-1B0ED5619C6E}" destId="{F9920466-89C7-4E29-ADDC-AE45A3339360}" srcOrd="1" destOrd="0" presId="urn:microsoft.com/office/officeart/2005/8/layout/vList3"/>
    <dgm:cxn modelId="{7B51A301-3DAF-44E1-ACC1-F9CFF1227ACB}" type="presParOf" srcId="{2F5C3BC4-ADDD-486F-8C01-1B0ED5619C6E}" destId="{88E12DBE-F468-4FAA-8EFA-5BB16A09C5AE}" srcOrd="2" destOrd="0" presId="urn:microsoft.com/office/officeart/2005/8/layout/vList3"/>
    <dgm:cxn modelId="{A8ACF698-9648-4802-B418-7D1492F84684}" type="presParOf" srcId="{88E12DBE-F468-4FAA-8EFA-5BB16A09C5AE}" destId="{76439BE5-54A5-452C-AC0E-3417F90B142B}" srcOrd="0" destOrd="0" presId="urn:microsoft.com/office/officeart/2005/8/layout/vList3"/>
    <dgm:cxn modelId="{6DCF427A-3FD8-482A-935D-5FF085523878}" type="presParOf" srcId="{88E12DBE-F468-4FAA-8EFA-5BB16A09C5AE}" destId="{6BD66809-4883-48EA-8265-7D7EE68BFB9A}" srcOrd="1" destOrd="0" presId="urn:microsoft.com/office/officeart/2005/8/layout/vList3"/>
    <dgm:cxn modelId="{D8590782-886F-47A6-A73E-16DC49C53CEA}" type="presParOf" srcId="{2F5C3BC4-ADDD-486F-8C01-1B0ED5619C6E}" destId="{869CB025-0E33-4B16-994C-679B258D124F}" srcOrd="3" destOrd="0" presId="urn:microsoft.com/office/officeart/2005/8/layout/vList3"/>
    <dgm:cxn modelId="{114A55DF-F1A6-40A9-9C7F-817C0C39CF8F}" type="presParOf" srcId="{2F5C3BC4-ADDD-486F-8C01-1B0ED5619C6E}" destId="{364D1D88-9030-4B75-8F95-448B71E10594}" srcOrd="4" destOrd="0" presId="urn:microsoft.com/office/officeart/2005/8/layout/vList3"/>
    <dgm:cxn modelId="{FB55F549-3B09-4AF1-9AAE-B585E303CB49}" type="presParOf" srcId="{364D1D88-9030-4B75-8F95-448B71E10594}" destId="{1D3BB48F-0C87-450E-8B52-9D502AC07EBE}" srcOrd="0" destOrd="0" presId="urn:microsoft.com/office/officeart/2005/8/layout/vList3"/>
    <dgm:cxn modelId="{C451B1EA-DF12-4C83-8A5C-CB8487C3EAE2}" type="presParOf" srcId="{364D1D88-9030-4B75-8F95-448B71E10594}" destId="{B62E46D5-1E6C-41B8-913C-B493415FDB73}" srcOrd="1" destOrd="0" presId="urn:microsoft.com/office/officeart/2005/8/layout/vList3"/>
    <dgm:cxn modelId="{27D4EF83-DE40-4090-A639-DF836A8BE38C}" type="presParOf" srcId="{2F5C3BC4-ADDD-486F-8C01-1B0ED5619C6E}" destId="{005069B2-DFDD-4EA6-9008-2B9C85795A3C}" srcOrd="5" destOrd="0" presId="urn:microsoft.com/office/officeart/2005/8/layout/vList3"/>
    <dgm:cxn modelId="{485367B1-0199-4ED1-8E17-F16E0CAE9BB9}" type="presParOf" srcId="{2F5C3BC4-ADDD-486F-8C01-1B0ED5619C6E}" destId="{8016DC5E-AAD4-43FF-A92C-5F44AF507D93}" srcOrd="6" destOrd="0" presId="urn:microsoft.com/office/officeart/2005/8/layout/vList3"/>
    <dgm:cxn modelId="{5AAD33B7-CCA7-46D0-ADD0-220FBE0BDA49}" type="presParOf" srcId="{8016DC5E-AAD4-43FF-A92C-5F44AF507D93}" destId="{D10E2C72-8E7D-4796-9162-995355C397A4}" srcOrd="0" destOrd="0" presId="urn:microsoft.com/office/officeart/2005/8/layout/vList3"/>
    <dgm:cxn modelId="{70A9FF14-20E4-4503-9820-2B2C797978E1}" type="presParOf" srcId="{8016DC5E-AAD4-43FF-A92C-5F44AF507D93}" destId="{15F74F3A-BDE7-45AC-8374-C7CF1E37115C}" srcOrd="1" destOrd="0" presId="urn:microsoft.com/office/officeart/2005/8/layout/vList3"/>
    <dgm:cxn modelId="{6DF73A6D-A67F-429B-A7E2-5124C4BD9807}" type="presParOf" srcId="{2F5C3BC4-ADDD-486F-8C01-1B0ED5619C6E}" destId="{087E86E1-5CA2-48A5-ADE9-08EC36FCAE48}" srcOrd="7" destOrd="0" presId="urn:microsoft.com/office/officeart/2005/8/layout/vList3"/>
    <dgm:cxn modelId="{7AE13B53-BC1D-49EF-AFA9-80DCD4BBCC48}" type="presParOf" srcId="{2F5C3BC4-ADDD-486F-8C01-1B0ED5619C6E}" destId="{81E60D70-073F-450F-AE75-D8F582BCFBE4}" srcOrd="8" destOrd="0" presId="urn:microsoft.com/office/officeart/2005/8/layout/vList3"/>
    <dgm:cxn modelId="{BFCAAE3B-D168-46AF-9161-20C7FECE4F26}" type="presParOf" srcId="{81E60D70-073F-450F-AE75-D8F582BCFBE4}" destId="{2825A0B0-3131-4C67-8A15-7AC683E95BD8}" srcOrd="0" destOrd="0" presId="urn:microsoft.com/office/officeart/2005/8/layout/vList3"/>
    <dgm:cxn modelId="{CC8020B5-8398-4DE3-807F-E652A1C1A839}" type="presParOf" srcId="{81E60D70-073F-450F-AE75-D8F582BCFBE4}" destId="{D63BBE17-D68E-4CA8-B1F2-01AF01971BC0}" srcOrd="1" destOrd="0" presId="urn:microsoft.com/office/officeart/2005/8/layout/vList3"/>
    <dgm:cxn modelId="{7862F359-C899-491E-97B0-A5E2AAA12892}" type="presParOf" srcId="{2F5C3BC4-ADDD-486F-8C01-1B0ED5619C6E}" destId="{F7A85DEC-7144-4FA4-BB40-E847E60D9FB0}" srcOrd="9" destOrd="0" presId="urn:microsoft.com/office/officeart/2005/8/layout/vList3"/>
    <dgm:cxn modelId="{997B2C31-3DDE-41B0-9008-B7C9A95FABE9}" type="presParOf" srcId="{2F5C3BC4-ADDD-486F-8C01-1B0ED5619C6E}" destId="{4A0744AE-E95F-4409-9671-E4DB6223381C}" srcOrd="10" destOrd="0" presId="urn:microsoft.com/office/officeart/2005/8/layout/vList3"/>
    <dgm:cxn modelId="{B4B44181-8976-4B25-9A2E-A719A9F92135}" type="presParOf" srcId="{4A0744AE-E95F-4409-9671-E4DB6223381C}" destId="{ED9F9310-6E8A-4999-AFF9-AE61EBC03EF4}" srcOrd="0" destOrd="0" presId="urn:microsoft.com/office/officeart/2005/8/layout/vList3"/>
    <dgm:cxn modelId="{2A6D9591-753E-44EF-8921-4B0A8A21E70E}" type="presParOf" srcId="{4A0744AE-E95F-4409-9671-E4DB6223381C}" destId="{DF844463-2791-4BC7-AF9E-125838B2A10D}" srcOrd="1" destOrd="0" presId="urn:microsoft.com/office/officeart/2005/8/layout/vList3"/>
    <dgm:cxn modelId="{6B95979E-70BB-4E7C-9C5E-FFAE0ED751CC}" type="presParOf" srcId="{2F5C3BC4-ADDD-486F-8C01-1B0ED5619C6E}" destId="{1804422D-2953-4E0B-9184-F44F61363943}" srcOrd="11" destOrd="0" presId="urn:microsoft.com/office/officeart/2005/8/layout/vList3"/>
    <dgm:cxn modelId="{EE39DA62-A2B3-4C2F-87D5-9669A4F3B901}" type="presParOf" srcId="{2F5C3BC4-ADDD-486F-8C01-1B0ED5619C6E}" destId="{947399DF-F2FC-4C68-B40E-04397450971D}" srcOrd="12" destOrd="0" presId="urn:microsoft.com/office/officeart/2005/8/layout/vList3"/>
    <dgm:cxn modelId="{CA3FB101-B4B9-4694-BCEB-A36F4A8752AD}" type="presParOf" srcId="{947399DF-F2FC-4C68-B40E-04397450971D}" destId="{B3A724DA-8C09-41C8-B7ED-89C9C0127AC3}" srcOrd="0" destOrd="0" presId="urn:microsoft.com/office/officeart/2005/8/layout/vList3"/>
    <dgm:cxn modelId="{90FCE953-46B5-4509-9D27-B28A3B2D6FA5}" type="presParOf" srcId="{947399DF-F2FC-4C68-B40E-04397450971D}" destId="{D941DD06-164D-4E7D-A401-8CF96C4FE92E}" srcOrd="1" destOrd="0" presId="urn:microsoft.com/office/officeart/2005/8/layout/vList3"/>
    <dgm:cxn modelId="{59070A5D-C912-4273-8802-CA6E5EFF4EA4}" type="presParOf" srcId="{2F5C3BC4-ADDD-486F-8C01-1B0ED5619C6E}" destId="{9747AB5C-9EAE-4F0E-BAAF-6C7C0F7AA14E}" srcOrd="13" destOrd="0" presId="urn:microsoft.com/office/officeart/2005/8/layout/vList3"/>
    <dgm:cxn modelId="{FB704CC8-D800-4B62-BFFD-ABB83E50FFEB}" type="presParOf" srcId="{2F5C3BC4-ADDD-486F-8C01-1B0ED5619C6E}" destId="{BF7DAE53-91B7-4967-A969-DE2861EED4AF}" srcOrd="14" destOrd="0" presId="urn:microsoft.com/office/officeart/2005/8/layout/vList3"/>
    <dgm:cxn modelId="{EF0EEC2E-8CD0-45A0-BD0A-50035FFB6C22}" type="presParOf" srcId="{BF7DAE53-91B7-4967-A969-DE2861EED4AF}" destId="{EDC482A9-1DF0-4C0E-B1AB-C8ED047D91CC}" srcOrd="0" destOrd="0" presId="urn:microsoft.com/office/officeart/2005/8/layout/vList3"/>
    <dgm:cxn modelId="{3E211478-087B-484A-B34A-FB3D1C72F2AA}" type="presParOf" srcId="{BF7DAE53-91B7-4967-A969-DE2861EED4AF}" destId="{DBDF70F3-64C1-413F-ACC3-F517EAE41444}" srcOrd="1" destOrd="0" presId="urn:microsoft.com/office/officeart/2005/8/layout/vList3"/>
    <dgm:cxn modelId="{C324F915-CCDA-4410-8EC9-BAAA412B3E60}" type="presParOf" srcId="{2F5C3BC4-ADDD-486F-8C01-1B0ED5619C6E}" destId="{839AA484-B575-4FB8-87D0-BAB49295B953}" srcOrd="15" destOrd="0" presId="urn:microsoft.com/office/officeart/2005/8/layout/vList3"/>
    <dgm:cxn modelId="{E2142050-9736-4BD2-B4DC-0D6112A4613B}" type="presParOf" srcId="{2F5C3BC4-ADDD-486F-8C01-1B0ED5619C6E}" destId="{15AA6E3E-3920-4C9C-BB8F-535B5AC1A96B}" srcOrd="16" destOrd="0" presId="urn:microsoft.com/office/officeart/2005/8/layout/vList3"/>
    <dgm:cxn modelId="{B1EECADA-2032-46DD-8B81-DE1105177E4B}" type="presParOf" srcId="{15AA6E3E-3920-4C9C-BB8F-535B5AC1A96B}" destId="{073ECF7E-A67A-4DC8-ABD2-05BDEBABC673}" srcOrd="0" destOrd="0" presId="urn:microsoft.com/office/officeart/2005/8/layout/vList3"/>
    <dgm:cxn modelId="{911105DB-50B0-40F8-9B19-73EAA8857B47}" type="presParOf" srcId="{15AA6E3E-3920-4C9C-BB8F-535B5AC1A96B}" destId="{48D6C81A-242B-4CB3-B8C3-4B6E7C1CA62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092190-4B79-4BCD-A9DA-464CE37D2428}">
      <dsp:nvSpPr>
        <dsp:cNvPr id="0" name=""/>
        <dsp:cNvSpPr/>
      </dsp:nvSpPr>
      <dsp:spPr>
        <a:xfrm rot="16200000">
          <a:off x="544872" y="-544872"/>
          <a:ext cx="3025055" cy="41148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Анализ природного явления. Осознание проблемной ситуации заканчивается постановкой познавательной задачи. Она требует установления причин явлений, связей.</a:t>
          </a:r>
          <a:endParaRPr lang="ru-RU" sz="2000" kern="1200" dirty="0"/>
        </a:p>
      </dsp:txBody>
      <dsp:txXfrm rot="16200000">
        <a:off x="923004" y="-923004"/>
        <a:ext cx="2268791" cy="4114800"/>
      </dsp:txXfrm>
    </dsp:sp>
    <dsp:sp modelId="{67E8A52A-5D81-45B5-A466-3CC74F3FCBE9}">
      <dsp:nvSpPr>
        <dsp:cNvPr id="0" name=""/>
        <dsp:cNvSpPr/>
      </dsp:nvSpPr>
      <dsp:spPr>
        <a:xfrm>
          <a:off x="4114800" y="0"/>
          <a:ext cx="4114800" cy="3025055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15000"/>
                <a:satMod val="180000"/>
              </a:schemeClr>
            </a:gs>
            <a:gs pos="50000">
              <a:schemeClr val="accent5">
                <a:hueOff val="-3311292"/>
                <a:satOff val="13270"/>
                <a:lumOff val="2876"/>
                <a:alphaOff val="0"/>
                <a:shade val="45000"/>
                <a:satMod val="170000"/>
              </a:schemeClr>
            </a:gs>
            <a:gs pos="70000">
              <a:schemeClr val="accent5">
                <a:hueOff val="-3311292"/>
                <a:satOff val="13270"/>
                <a:lumOff val="28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В результате анализа проблемной ситуации выдвигаются предположения о возможных причинах наблюдаемых явлений.</a:t>
          </a:r>
          <a:endParaRPr lang="ru-RU" sz="2000" kern="1200" dirty="0"/>
        </a:p>
      </dsp:txBody>
      <dsp:txXfrm>
        <a:off x="4114800" y="0"/>
        <a:ext cx="4114800" cy="2268791"/>
      </dsp:txXfrm>
    </dsp:sp>
    <dsp:sp modelId="{DCA46727-3D3E-4CF5-B68F-0E9CF67DC825}">
      <dsp:nvSpPr>
        <dsp:cNvPr id="0" name=""/>
        <dsp:cNvSpPr/>
      </dsp:nvSpPr>
      <dsp:spPr>
        <a:xfrm rot="10800000">
          <a:off x="0" y="3025055"/>
          <a:ext cx="4114800" cy="3025055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15000"/>
                <a:satMod val="180000"/>
              </a:schemeClr>
            </a:gs>
            <a:gs pos="50000">
              <a:schemeClr val="accent5">
                <a:hueOff val="-6622584"/>
                <a:satOff val="26541"/>
                <a:lumOff val="5752"/>
                <a:alphaOff val="0"/>
                <a:shade val="45000"/>
                <a:satMod val="170000"/>
              </a:schemeClr>
            </a:gs>
            <a:gs pos="70000">
              <a:schemeClr val="accent5">
                <a:hueOff val="-6622584"/>
                <a:satOff val="26541"/>
                <a:lumOff val="575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Для решения познавательной задачи используются элементарные опыты или эксперименты.</a:t>
          </a:r>
          <a:endParaRPr lang="ru-RU" sz="2000" kern="1200" dirty="0"/>
        </a:p>
      </dsp:txBody>
      <dsp:txXfrm rot="10800000">
        <a:off x="0" y="3781319"/>
        <a:ext cx="4114800" cy="2268791"/>
      </dsp:txXfrm>
    </dsp:sp>
    <dsp:sp modelId="{A0326233-80B0-486F-9C8E-F0B6AC3A9EF6}">
      <dsp:nvSpPr>
        <dsp:cNvPr id="0" name=""/>
        <dsp:cNvSpPr/>
      </dsp:nvSpPr>
      <dsp:spPr>
        <a:xfrm rot="5400000">
          <a:off x="4659672" y="2480183"/>
          <a:ext cx="3025055" cy="4114800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Формулирование выводов на основе полученных результатов.</a:t>
          </a:r>
          <a:endParaRPr lang="ru-RU" sz="2000" kern="1200" dirty="0"/>
        </a:p>
      </dsp:txBody>
      <dsp:txXfrm rot="5400000">
        <a:off x="5037804" y="2858315"/>
        <a:ext cx="2268791" cy="4114800"/>
      </dsp:txXfrm>
    </dsp:sp>
    <dsp:sp modelId="{413A26A5-9C2D-4B0B-B6E5-95B2CA343810}">
      <dsp:nvSpPr>
        <dsp:cNvPr id="0" name=""/>
        <dsp:cNvSpPr/>
      </dsp:nvSpPr>
      <dsp:spPr>
        <a:xfrm>
          <a:off x="2880359" y="2268791"/>
          <a:ext cx="2468880" cy="1512527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ЭТАПЫ РАБОТЫ</a:t>
          </a:r>
          <a:endParaRPr lang="ru-RU" sz="2000" kern="1200" dirty="0"/>
        </a:p>
      </dsp:txBody>
      <dsp:txXfrm>
        <a:off x="2880359" y="2268791"/>
        <a:ext cx="2468880" cy="15125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866C8-FFDA-4121-9F71-182DA605009D}">
      <dsp:nvSpPr>
        <dsp:cNvPr id="0" name=""/>
        <dsp:cNvSpPr/>
      </dsp:nvSpPr>
      <dsp:spPr>
        <a:xfrm rot="10800000">
          <a:off x="1652036" y="1533"/>
          <a:ext cx="5961384" cy="601940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постановка и решение вопросов проблемного характера;</a:t>
          </a:r>
          <a:endParaRPr lang="ru-RU" sz="1600" kern="1200" dirty="0"/>
        </a:p>
      </dsp:txBody>
      <dsp:txXfrm rot="10800000">
        <a:off x="1652036" y="1533"/>
        <a:ext cx="5961384" cy="601940"/>
      </dsp:txXfrm>
    </dsp:sp>
    <dsp:sp modelId="{7ACB6E0A-96A0-4479-BCAF-43DE0C690C74}">
      <dsp:nvSpPr>
        <dsp:cNvPr id="0" name=""/>
        <dsp:cNvSpPr/>
      </dsp:nvSpPr>
      <dsp:spPr>
        <a:xfrm>
          <a:off x="1351066" y="1533"/>
          <a:ext cx="601940" cy="6019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66809-4883-48EA-8265-7D7EE68BFB9A}">
      <dsp:nvSpPr>
        <dsp:cNvPr id="0" name=""/>
        <dsp:cNvSpPr/>
      </dsp:nvSpPr>
      <dsp:spPr>
        <a:xfrm rot="10800000">
          <a:off x="1652036" y="783157"/>
          <a:ext cx="5961384" cy="601940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-наблюдения;</a:t>
          </a:r>
        </a:p>
      </dsp:txBody>
      <dsp:txXfrm rot="10800000">
        <a:off x="1652036" y="783157"/>
        <a:ext cx="5961384" cy="601940"/>
      </dsp:txXfrm>
    </dsp:sp>
    <dsp:sp modelId="{76439BE5-54A5-452C-AC0E-3417F90B142B}">
      <dsp:nvSpPr>
        <dsp:cNvPr id="0" name=""/>
        <dsp:cNvSpPr/>
      </dsp:nvSpPr>
      <dsp:spPr>
        <a:xfrm>
          <a:off x="1351066" y="783157"/>
          <a:ext cx="601940" cy="6019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E46D5-1E6C-41B8-913C-B493415FDB73}">
      <dsp:nvSpPr>
        <dsp:cNvPr id="0" name=""/>
        <dsp:cNvSpPr/>
      </dsp:nvSpPr>
      <dsp:spPr>
        <a:xfrm rot="10800000">
          <a:off x="1652036" y="1564781"/>
          <a:ext cx="5961384" cy="601940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эвристические беседы;</a:t>
          </a:r>
        </a:p>
      </dsp:txBody>
      <dsp:txXfrm rot="10800000">
        <a:off x="1652036" y="1564781"/>
        <a:ext cx="5961384" cy="601940"/>
      </dsp:txXfrm>
    </dsp:sp>
    <dsp:sp modelId="{1D3BB48F-0C87-450E-8B52-9D502AC07EBE}">
      <dsp:nvSpPr>
        <dsp:cNvPr id="0" name=""/>
        <dsp:cNvSpPr/>
      </dsp:nvSpPr>
      <dsp:spPr>
        <a:xfrm>
          <a:off x="1351066" y="1564781"/>
          <a:ext cx="601940" cy="6019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74F3A-BDE7-45AC-8374-C7CF1E37115C}">
      <dsp:nvSpPr>
        <dsp:cNvPr id="0" name=""/>
        <dsp:cNvSpPr/>
      </dsp:nvSpPr>
      <dsp:spPr>
        <a:xfrm rot="10800000">
          <a:off x="1652036" y="2346405"/>
          <a:ext cx="5961384" cy="601940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1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подражание голосам и звукам природы;</a:t>
          </a:r>
        </a:p>
      </dsp:txBody>
      <dsp:txXfrm rot="10800000">
        <a:off x="1652036" y="2346405"/>
        <a:ext cx="5961384" cy="601940"/>
      </dsp:txXfrm>
    </dsp:sp>
    <dsp:sp modelId="{D10E2C72-8E7D-4796-9162-995355C397A4}">
      <dsp:nvSpPr>
        <dsp:cNvPr id="0" name=""/>
        <dsp:cNvSpPr/>
      </dsp:nvSpPr>
      <dsp:spPr>
        <a:xfrm>
          <a:off x="1351066" y="2346405"/>
          <a:ext cx="601940" cy="6019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BBE17-D68E-4CA8-B1F2-01AF01971BC0}">
      <dsp:nvSpPr>
        <dsp:cNvPr id="0" name=""/>
        <dsp:cNvSpPr/>
      </dsp:nvSpPr>
      <dsp:spPr>
        <a:xfrm rot="10800000">
          <a:off x="1475639" y="6256059"/>
          <a:ext cx="5961384" cy="601940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-фиксация результатов: наблюдений, опытов, экспериментов, трудовой деятельности;</a:t>
          </a:r>
          <a:endParaRPr lang="ru-RU" sz="1600" kern="1200" dirty="0"/>
        </a:p>
      </dsp:txBody>
      <dsp:txXfrm rot="10800000">
        <a:off x="1475639" y="6256059"/>
        <a:ext cx="5961384" cy="601940"/>
      </dsp:txXfrm>
    </dsp:sp>
    <dsp:sp modelId="{2825A0B0-3131-4C67-8A15-7AC683E95BD8}">
      <dsp:nvSpPr>
        <dsp:cNvPr id="0" name=""/>
        <dsp:cNvSpPr/>
      </dsp:nvSpPr>
      <dsp:spPr>
        <a:xfrm>
          <a:off x="1351066" y="3128029"/>
          <a:ext cx="601940" cy="6019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44463-2791-4BC7-AF9E-125838B2A10D}">
      <dsp:nvSpPr>
        <dsp:cNvPr id="0" name=""/>
        <dsp:cNvSpPr/>
      </dsp:nvSpPr>
      <dsp:spPr>
        <a:xfrm rot="10800000">
          <a:off x="1652036" y="3909653"/>
          <a:ext cx="5961384" cy="601940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«погружение» в краски, звуки, запахи и образы природы;</a:t>
          </a:r>
          <a:endParaRPr lang="ru-RU" sz="1600" kern="1200" dirty="0"/>
        </a:p>
      </dsp:txBody>
      <dsp:txXfrm rot="10800000">
        <a:off x="1652036" y="3909653"/>
        <a:ext cx="5961384" cy="601940"/>
      </dsp:txXfrm>
    </dsp:sp>
    <dsp:sp modelId="{ED9F9310-6E8A-4999-AFF9-AE61EBC03EF4}">
      <dsp:nvSpPr>
        <dsp:cNvPr id="0" name=""/>
        <dsp:cNvSpPr/>
      </dsp:nvSpPr>
      <dsp:spPr>
        <a:xfrm>
          <a:off x="1351066" y="3909653"/>
          <a:ext cx="601940" cy="6019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1DD06-164D-4E7D-A401-8CF96C4FE92E}">
      <dsp:nvSpPr>
        <dsp:cNvPr id="0" name=""/>
        <dsp:cNvSpPr/>
      </dsp:nvSpPr>
      <dsp:spPr>
        <a:xfrm rot="10800000">
          <a:off x="1652036" y="4691278"/>
          <a:ext cx="5961384" cy="601940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-использование художественного слова;</a:t>
          </a:r>
          <a:endParaRPr lang="ru-RU" sz="1600" kern="1200" dirty="0"/>
        </a:p>
      </dsp:txBody>
      <dsp:txXfrm rot="10800000">
        <a:off x="1652036" y="4691278"/>
        <a:ext cx="5961384" cy="601940"/>
      </dsp:txXfrm>
    </dsp:sp>
    <dsp:sp modelId="{B3A724DA-8C09-41C8-B7ED-89C9C0127AC3}">
      <dsp:nvSpPr>
        <dsp:cNvPr id="0" name=""/>
        <dsp:cNvSpPr/>
      </dsp:nvSpPr>
      <dsp:spPr>
        <a:xfrm>
          <a:off x="1351066" y="4691278"/>
          <a:ext cx="601940" cy="6019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F70F3-64C1-413F-ACC3-F517EAE41444}">
      <dsp:nvSpPr>
        <dsp:cNvPr id="0" name=""/>
        <dsp:cNvSpPr/>
      </dsp:nvSpPr>
      <dsp:spPr>
        <a:xfrm rot="10800000">
          <a:off x="1691680" y="3140966"/>
          <a:ext cx="5961384" cy="601940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дидактические игры, игровые обучающие и творчески развивающие ситуации;</a:t>
          </a:r>
          <a:endParaRPr lang="ru-RU" sz="1600" kern="1200" dirty="0"/>
        </a:p>
      </dsp:txBody>
      <dsp:txXfrm rot="10800000">
        <a:off x="1691680" y="3140966"/>
        <a:ext cx="5961384" cy="601940"/>
      </dsp:txXfrm>
    </dsp:sp>
    <dsp:sp modelId="{EDC482A9-1DF0-4C0E-B1AB-C8ED047D91CC}">
      <dsp:nvSpPr>
        <dsp:cNvPr id="0" name=""/>
        <dsp:cNvSpPr/>
      </dsp:nvSpPr>
      <dsp:spPr>
        <a:xfrm>
          <a:off x="1351066" y="5472902"/>
          <a:ext cx="601940" cy="6019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6C81A-242B-4CB3-B8C3-4B6E7C1CA62B}">
      <dsp:nvSpPr>
        <dsp:cNvPr id="0" name=""/>
        <dsp:cNvSpPr/>
      </dsp:nvSpPr>
      <dsp:spPr>
        <a:xfrm rot="10800000">
          <a:off x="1691680" y="5517233"/>
          <a:ext cx="5961384" cy="601940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4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трудовые поручения.</a:t>
          </a:r>
          <a:endParaRPr lang="ru-RU" sz="1600" kern="1200" dirty="0"/>
        </a:p>
      </dsp:txBody>
      <dsp:txXfrm rot="10800000">
        <a:off x="1691680" y="5517233"/>
        <a:ext cx="5961384" cy="601940"/>
      </dsp:txXfrm>
    </dsp:sp>
    <dsp:sp modelId="{073ECF7E-A67A-4DC8-ABD2-05BDEBABC673}">
      <dsp:nvSpPr>
        <dsp:cNvPr id="0" name=""/>
        <dsp:cNvSpPr/>
      </dsp:nvSpPr>
      <dsp:spPr>
        <a:xfrm>
          <a:off x="1351066" y="6254526"/>
          <a:ext cx="601940" cy="6019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КОНКУРС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ВОСПИТАТЕЛЬ ГОДА-2014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1365006" y="476672"/>
            <a:ext cx="581024" cy="596797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МБДОУ-Детский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сад  №6 «Березка»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2022230" y="764704"/>
            <a:ext cx="6858000" cy="29523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2411760" y="1052736"/>
            <a:ext cx="6480720" cy="5391908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ТАРАСОВА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НИНА ВЯЧЕСЛАВОВНА-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ВОСПИТАТЕЛЬ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1-й категории,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стаж работы-21 год.</a:t>
            </a:r>
          </a:p>
          <a:p>
            <a:pPr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48680"/>
            <a:ext cx="2880320" cy="3594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К </a:t>
            </a:r>
            <a:r>
              <a:rPr lang="ru-RU" dirty="0" smtClean="0"/>
              <a:t>основным видам Универсальных Учебных Действий,  соответствующим ключевым целям  общего образования, можно отнести:  </a:t>
            </a:r>
          </a:p>
          <a:p>
            <a:r>
              <a:rPr lang="ru-RU" dirty="0" smtClean="0"/>
              <a:t>Личностные, </a:t>
            </a:r>
          </a:p>
          <a:p>
            <a:r>
              <a:rPr lang="ru-RU" dirty="0" smtClean="0"/>
              <a:t>регулятивные,</a:t>
            </a:r>
          </a:p>
          <a:p>
            <a:r>
              <a:rPr lang="ru-RU" dirty="0" smtClean="0"/>
              <a:t> познавательные, </a:t>
            </a:r>
          </a:p>
          <a:p>
            <a:r>
              <a:rPr lang="ru-RU" dirty="0" smtClean="0"/>
              <a:t>коммуникативные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На современном этапе, мне, как педагогу детского сада, важно смоделировать такой образовательный процесс в ДОУ, который бы явился одним из условий формирования предпосылок к развитию познавательных учебных действий у детей старшего дошкольного возраста. И я считаю что  через поисковую деятельность дошкольник вовлекается в различные ситуации, сам того не подозревая, решает разнообразные задачи и проблемы, которые помогают ему развиваться всесторонне.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Современная познавательная деятельность  рассматривается как постоянно развивающая форма  и строится на основе принципов сотрудничества, деятельного подхода  и использование активных форм обучения  именно  на этой основе  формируются  познавательные универсальные  учебные   действия: умение планировать  свою деятельность, устанавливать  причинно - следственные связи; ориентироваться в источниках информаций. Деятельность с использованием  исследований,  познавательной деятельности все активно стали использовать в детском саду.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Так же поисково-познавательная деятельность  является   одним  из методов развивающего обучения и самообразования, который направлен на выработку исследовательских умений (постановка проблемы, сбор и обработка информации, проведение эксперимента, анализ полученных результатов) и способствует развитию </a:t>
            </a:r>
            <a:r>
              <a:rPr lang="ru-RU" dirty="0" err="1" smtClean="0"/>
              <a:t>креативности</a:t>
            </a:r>
            <a:r>
              <a:rPr lang="ru-RU" dirty="0" smtClean="0"/>
              <a:t> и логического мышления. (здесь о том как вы  начали эту работу и актуальность ее).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  работы:</a:t>
            </a:r>
            <a:r>
              <a:rPr lang="ru-RU" dirty="0" smtClean="0"/>
              <a:t> Формирование предпосылок познавательных универсальных учебных действий у старших дошкольников  через </a:t>
            </a:r>
            <a:r>
              <a:rPr lang="ru-RU" dirty="0" err="1" smtClean="0"/>
              <a:t>поисково</a:t>
            </a:r>
            <a:r>
              <a:rPr lang="ru-RU" dirty="0" smtClean="0"/>
              <a:t> - познавательную деятельность.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 Задачи: 1.</a:t>
            </a:r>
            <a:r>
              <a:rPr lang="ru-RU" dirty="0" smtClean="0"/>
              <a:t> Практически  ознакомить  с отдельными  явлениями  живой и неживой природы. Учить наблюдать , запоминать, сравнивать, экспериментировать</a:t>
            </a:r>
          </a:p>
          <a:p>
            <a:endParaRPr lang="ru-RU" dirty="0" smtClean="0"/>
          </a:p>
          <a:p>
            <a:r>
              <a:rPr lang="ru-RU" b="1" dirty="0" smtClean="0"/>
              <a:t>2.</a:t>
            </a:r>
            <a:r>
              <a:rPr lang="ru-RU" dirty="0" smtClean="0"/>
              <a:t>Развивать любознательность, желание узнавать новое.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Воспитывать  бережное отношение к окружающему, желание оберегать  и создавать красивое.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поисково-познавательной  совместной деятельности с детьми,  мы опираемся на основной вид детской деятельности – игру. Вся работа проводится поэтапно: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605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Методы и приёмы организации поисково-познавательной деятельности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Оборудование для проведения познавательной деятельности: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i="1" dirty="0" smtClean="0"/>
              <a:t>1. Прозрачные и непрозрачные емкости, мерные ложки, колбы, пробирки, ситечки, воронки разного размера, резиновые перчатки.</a:t>
            </a:r>
            <a:endParaRPr lang="ru-RU" dirty="0" smtClean="0"/>
          </a:p>
          <a:p>
            <a:r>
              <a:rPr lang="ru-RU" i="1" dirty="0" smtClean="0"/>
              <a:t>2. Пипетки, шприцы пластиковые (без игл).</a:t>
            </a:r>
            <a:endParaRPr lang="ru-RU" dirty="0" smtClean="0"/>
          </a:p>
          <a:p>
            <a:r>
              <a:rPr lang="ru-RU" i="1" dirty="0" smtClean="0"/>
              <a:t>3. Резиновые груши разного размера.</a:t>
            </a:r>
            <a:endParaRPr lang="ru-RU" dirty="0" smtClean="0"/>
          </a:p>
          <a:p>
            <a:r>
              <a:rPr lang="ru-RU" i="1" dirty="0" smtClean="0"/>
              <a:t>4. Пластиковые, резиновые трубочки.</a:t>
            </a:r>
            <a:endParaRPr lang="ru-RU" dirty="0" smtClean="0"/>
          </a:p>
          <a:p>
            <a:r>
              <a:rPr lang="ru-RU" i="1" dirty="0" smtClean="0"/>
              <a:t>5. Деревянные палочки, лопаточки, шпатели.</a:t>
            </a:r>
            <a:endParaRPr lang="ru-RU" dirty="0" smtClean="0"/>
          </a:p>
          <a:p>
            <a:r>
              <a:rPr lang="ru-RU" i="1" dirty="0" smtClean="0"/>
              <a:t>6. Пластиковые контейнеры.</a:t>
            </a:r>
            <a:endParaRPr lang="ru-RU" dirty="0" smtClean="0"/>
          </a:p>
          <a:p>
            <a:r>
              <a:rPr lang="ru-RU" i="1" dirty="0" smtClean="0"/>
              <a:t>7. Рулетка, линейка.</a:t>
            </a:r>
            <a:endParaRPr lang="ru-RU" dirty="0" smtClean="0"/>
          </a:p>
          <a:p>
            <a:r>
              <a:rPr lang="ru-RU" i="1" dirty="0" smtClean="0"/>
              <a:t>8. Весы, компас, фонарик, микроскоп, свечи, термометр.</a:t>
            </a:r>
            <a:endParaRPr lang="ru-RU" dirty="0" smtClean="0"/>
          </a:p>
          <a:p>
            <a:r>
              <a:rPr lang="ru-RU" i="1" dirty="0" smtClean="0"/>
              <a:t>9. Фартуки клеенчатые, щетки, совки.</a:t>
            </a:r>
            <a:endParaRPr lang="ru-RU" dirty="0" smtClean="0"/>
          </a:p>
          <a:p>
            <a:r>
              <a:rPr lang="ru-RU" i="1" dirty="0" smtClean="0"/>
              <a:t>10. Цветные прозрачные стеклышки, шарики.</a:t>
            </a:r>
            <a:endParaRPr lang="ru-RU" dirty="0" smtClean="0"/>
          </a:p>
          <a:p>
            <a:r>
              <a:rPr lang="ru-RU" i="1" dirty="0" smtClean="0"/>
              <a:t>11. Лупы, зеркала, магниты</a:t>
            </a:r>
            <a:endParaRPr lang="ru-RU" dirty="0" smtClean="0"/>
          </a:p>
          <a:p>
            <a:r>
              <a:rPr lang="ru-RU" i="1" dirty="0" smtClean="0"/>
              <a:t>12. Лопатки, грабли, лейки.</a:t>
            </a:r>
            <a:endParaRPr lang="ru-RU" dirty="0" smtClean="0"/>
          </a:p>
          <a:p>
            <a:r>
              <a:rPr lang="ru-RU" i="1" dirty="0" smtClean="0"/>
              <a:t>13. Микроскоп.</a:t>
            </a:r>
            <a:endParaRPr lang="ru-RU" dirty="0" smtClean="0"/>
          </a:p>
          <a:p>
            <a:r>
              <a:rPr lang="ru-RU" i="1" dirty="0" smtClean="0"/>
              <a:t>14. гуашь, акварель, свечи.</a:t>
            </a:r>
            <a:endParaRPr lang="ru-RU" dirty="0" smtClean="0"/>
          </a:p>
          <a:p>
            <a:r>
              <a:rPr lang="ru-RU" i="1" dirty="0" smtClean="0"/>
              <a:t>17. Природные материалы: камешки, желуди, кора деревьев, веточки, мел, почва, глина, семена, шишки, перья, ракушки, скорлупки орехов.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КОНКУРС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ВОСПИТАТЕЛЬ ГОДА-2014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32656"/>
            <a:ext cx="581024" cy="6111988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МБДОУ-Детский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сад  №6 «Березка»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110000"/>
              </a:lnSpc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476672"/>
            <a:ext cx="6858000" cy="5967972"/>
          </a:xfrm>
        </p:spPr>
        <p:txBody>
          <a:bodyPr/>
          <a:lstStyle/>
          <a:p>
            <a:r>
              <a:rPr lang="ru-RU" dirty="0" smtClean="0"/>
              <a:t>Мини визитка</a:t>
            </a:r>
            <a:endParaRPr lang="ru-RU" dirty="0"/>
          </a:p>
        </p:txBody>
      </p:sp>
      <p:pic>
        <p:nvPicPr>
          <p:cNvPr id="1027" name="Picture 3" descr="G:\Воспитатель года\134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051720" y="908720"/>
            <a:ext cx="4086129" cy="3027900"/>
          </a:xfrm>
          <a:prstGeom prst="rect">
            <a:avLst/>
          </a:prstGeom>
          <a:noFill/>
        </p:spPr>
      </p:pic>
      <p:pic>
        <p:nvPicPr>
          <p:cNvPr id="1029" name="Picture 5" descr="\\Olga\добкументы\SAM_3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ПЛАН совместной деятельности с детьми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9"/>
          <a:ext cx="8229600" cy="554461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18456"/>
                <a:gridCol w="7211144"/>
              </a:tblGrid>
              <a:tr h="9885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ноябрь</a:t>
                      </a:r>
                      <a:endParaRPr lang="ru-RU" sz="1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Беседа « свойства воды» рассматривание книги « Юный физик» наблюдение за рыбками,  чтение художественной  литературы «</a:t>
                      </a:r>
                      <a:r>
                        <a:rPr lang="ru-RU" sz="1600" b="1" dirty="0" err="1">
                          <a:latin typeface="Times New Roman"/>
                          <a:ea typeface="Batang"/>
                        </a:rPr>
                        <a:t>Капитошка</a:t>
                      </a: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».  Рассматривание энциклопедии, дидактическая игра , Опыт «Что происходит с водой в аквариуме» , наблюдение, анализ деятельности.</a:t>
                      </a:r>
                      <a:endParaRPr lang="ru-RU" sz="1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7413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Batang"/>
                        </a:rPr>
                        <a:t>Декабрь</a:t>
                      </a: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Batang"/>
                        </a:rPr>
                        <a:t>Рассматривание книги « Юный биолог»,  беседа на тему « что такое дрожжи? Рассматривание дрожжей. Опыт « сравнение теста дрожжевого  и соленого» , анализ деятельности.</a:t>
                      </a: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7413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Batang"/>
                        </a:rPr>
                        <a:t>Январь</a:t>
                      </a: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Batang"/>
                        </a:rPr>
                        <a:t>Рассматривания книги « Юный  химик» беседа « Живые дрожжи»  рассматривания дрожжей.  Опыт с шариком, наблюдение, анализ деятельности </a:t>
                      </a: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9885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Batang"/>
                        </a:rPr>
                        <a:t>Февраль</a:t>
                      </a: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Batang"/>
                        </a:rPr>
                        <a:t>Рассматривание  книги    « Юный химик» ,   беседа  « Что такое кристалл?»,   рассматривание энциклопедии    « драгоценные камни» , подбор предметов  « медный купорос, банка, карандаш, гайка веревка».  Опыт  «  Выращивание кристалла»,  наблюдение. Анализ деятельности. </a:t>
                      </a: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9885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Batang"/>
                        </a:rPr>
                        <a:t>Март</a:t>
                      </a: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Batang"/>
                        </a:rPr>
                        <a:t>Беседа  «Огород на окне» , рассматривание иллюстраций  энциклопедий об овощах»  подбор атрибутов «семечки, земля, лейка, пленка,  рассматривания семян , Опыт « Можно ли вырастить огурцы на окне детского сада. Наблюдение, уход за рассадой.</a:t>
                      </a: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354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Batang"/>
                        </a:rPr>
                        <a:t>Апрель</a:t>
                      </a: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Batang"/>
                        </a:rPr>
                        <a:t> Продолжение опыта « Огурцы на окне». Наблюдение . уход за огурцами</a:t>
                      </a: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7413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Май</a:t>
                      </a:r>
                      <a:endParaRPr lang="ru-RU" sz="1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Рассматривания книги « Юный физик», беседа « Вулкан» просмотр  презентации, рассматривание энциклопедии, подбор атрибутов, « пластилин, сода.» Опыт, анализ деятельности. </a:t>
                      </a:r>
                      <a:endParaRPr lang="ru-RU" sz="1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827256" cy="455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563743">
            <a:off x="4697574" y="4092772"/>
            <a:ext cx="3572891" cy="238192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Olga\добкументы\Тарасова Н.В ФОТО\DSC02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6858000" cy="45720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384376" cy="418810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6011713" cy="400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5250376" cy="35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321" r="16698"/>
          <a:stretch>
            <a:fillRect/>
          </a:stretch>
        </p:blipFill>
        <p:spPr bwMode="auto">
          <a:xfrm>
            <a:off x="323528" y="1700808"/>
            <a:ext cx="4499992" cy="48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101"/>
          <a:stretch>
            <a:fillRect/>
          </a:stretch>
        </p:blipFill>
        <p:spPr bwMode="auto">
          <a:xfrm>
            <a:off x="3469865" y="0"/>
            <a:ext cx="5206591" cy="38610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44463"/>
            <a:ext cx="9090025" cy="59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\\Olga\добкументы\Тарасова Н.В ФОТО\DSC02779.JPG"/>
          <p:cNvPicPr>
            <a:picLocks noChangeAspect="1" noChangeArrowheads="1"/>
          </p:cNvPicPr>
          <p:nvPr/>
        </p:nvPicPr>
        <p:blipFill>
          <a:blip r:embed="rId2" cstate="print"/>
          <a:srcRect t="14489"/>
          <a:stretch>
            <a:fillRect/>
          </a:stretch>
        </p:blipFill>
        <p:spPr bwMode="auto">
          <a:xfrm>
            <a:off x="0" y="908720"/>
            <a:ext cx="9144000" cy="5099889"/>
          </a:xfrm>
          <a:prstGeom prst="rect">
            <a:avLst/>
          </a:prstGeom>
          <a:noFill/>
        </p:spPr>
      </p:pic>
      <p:pic>
        <p:nvPicPr>
          <p:cNvPr id="10243" name="Picture 3" descr="\\Olga\добкументы\Тарасова Н.В ФОТО\DSC02780.JPG"/>
          <p:cNvPicPr>
            <a:picLocks noChangeAspect="1" noChangeArrowheads="1"/>
          </p:cNvPicPr>
          <p:nvPr/>
        </p:nvPicPr>
        <p:blipFill>
          <a:blip r:embed="rId3" cstate="print"/>
          <a:srcRect l="4467"/>
          <a:stretch>
            <a:fillRect/>
          </a:stretch>
        </p:blipFill>
        <p:spPr bwMode="auto">
          <a:xfrm rot="20100792">
            <a:off x="388319" y="301842"/>
            <a:ext cx="3860412" cy="269396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03648" y="1196752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916816" y="2924944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Соблюдение правил безопасности: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Работа ведется всегда под наблюдением взрослого. 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 время работы грязными руками не трогать глаза и не брать руки в рот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Все вещества для опыта брать только ложечкой.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0207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Развитие познавательной активности дошкольников в процессе обучения и воспитания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поисково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познавательной  деятельности, должно стать одним из основных направлений по развитию гармоничной личности ребенка,  в результате которого   ребенок  получит  основу УУД  необходимых  для дальнейшего обучения в школе.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  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7" descr="na_gorsh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КОНКУРС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ВОСПИТАТЕЛЬ ГОДА-2014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\\Olga\добкументы\Нина (2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403648" y="0"/>
            <a:ext cx="3186354" cy="4248472"/>
          </a:xfrm>
          <a:prstGeom prst="rect">
            <a:avLst/>
          </a:prstGeom>
          <a:noFill/>
        </p:spPr>
      </p:pic>
      <p:pic>
        <p:nvPicPr>
          <p:cNvPr id="4099" name="Picture 3" descr="\\Olga\добкументы\чтецы\SAM_36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004048" y="2132856"/>
            <a:ext cx="3312368" cy="4416490"/>
          </a:xfrm>
          <a:prstGeom prst="rect">
            <a:avLst/>
          </a:prstGeom>
          <a:noFill/>
        </p:spPr>
      </p:pic>
      <p:pic>
        <p:nvPicPr>
          <p:cNvPr id="4100" name="Picture 4" descr="C:\Users\Ольга\Desktop\сайт\солнышко\дани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6"/>
            <a:ext cx="1686360" cy="226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6677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F:\Парад снеговиков 28.03.14\DSC004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23821" r="16779" b="12479"/>
          <a:stretch>
            <a:fillRect/>
          </a:stretch>
        </p:blipFill>
        <p:spPr bwMode="auto">
          <a:xfrm>
            <a:off x="1367136" y="2393504"/>
            <a:ext cx="777686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Воспитатель года\SAM_06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0247" cy="6150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КОНКУРС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ВОСПИТАТЕЛЬ ГОДА-2014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1365006" y="548680"/>
            <a:ext cx="581024" cy="5895964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МБДОУ-Детский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сад  №6 «Березка»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Тема проекта :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2022230" y="1916832"/>
            <a:ext cx="6858000" cy="4527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«Поисково-познавательная   деятельность  как средство формирования предпосылок универсальных учебных действий у старших дошкольников в области «Познавательное развитие».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КОНКУРС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ВОСПИТАТЕЛЬ ГОДА-2014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1259632" y="260648"/>
            <a:ext cx="686398" cy="6183996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МБДОУ-Детский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сад  №6 «Березка»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022230" y="908720"/>
            <a:ext cx="6858000" cy="49685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Одним из основных принципов дошкольного образования сформулированных в ФГОС ДО является формирование познавательных интересов и познавательных действий ребенка в различных видах деятельности.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2022230" y="5733256"/>
            <a:ext cx="6858000" cy="711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КОНКУРС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ВОСПИТАТЕЛЬ ГОДА-2014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404664"/>
            <a:ext cx="581024" cy="6039980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МБДОУ-Детский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сад  №6 «Березка»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1052736"/>
            <a:ext cx="6858000" cy="45365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Так же в ФГОС ДО выделены целевые ориентиры ДО, которые 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«Универсальные учебные действия » - означает умение учиться, то есть - способность субъекта  к саморазвитию и самосовершенствованию путем сознательного  и активного  присвоения  нового социального опыта; совокупность действий ребенка обеспечивающих его культурную идентичность, социальную компетентность, толерантность, способность к самостоятельному усвоению новых знаний и умений.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ysClr val="windowText" lastClr="000000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D7E3B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231</TotalTime>
  <Words>847</Words>
  <Application>Microsoft Office PowerPoint</Application>
  <PresentationFormat>Экран (4:3)</PresentationFormat>
  <Paragraphs>115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КОНКУРС  ВОСПИТАТЕЛЬ ГОДА-2014</vt:lpstr>
      <vt:lpstr>КОНКУРС  ВОСПИТАТЕЛЬ ГОДА-2014</vt:lpstr>
      <vt:lpstr>КОНКУРС  ВОСПИТАТЕЛЬ ГОДА-2014</vt:lpstr>
      <vt:lpstr>Слайд 4</vt:lpstr>
      <vt:lpstr>Слайд 5</vt:lpstr>
      <vt:lpstr>КОНКУРС  ВОСПИТАТЕЛЬ ГОДА-2014</vt:lpstr>
      <vt:lpstr>КОНКУРС  ВОСПИТАТЕЛЬ ГОДА-2014</vt:lpstr>
      <vt:lpstr>КОНКУРС  ВОСПИТАТЕЛЬ ГОДА-2014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Оборудование для проведения познавательной деятельности: </vt:lpstr>
      <vt:lpstr>ПЛАН совместной деятельности с детьми </vt:lpstr>
      <vt:lpstr>Слайд 21</vt:lpstr>
      <vt:lpstr>Слайд 22</vt:lpstr>
      <vt:lpstr>Слайд 23</vt:lpstr>
      <vt:lpstr>Слайд 24</vt:lpstr>
      <vt:lpstr>Слайд 25</vt:lpstr>
      <vt:lpstr>Слайд 26</vt:lpstr>
      <vt:lpstr> Соблюдение правил безопасности: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ВОСПИТАТЕЛЬ ГОДА-2014</dc:title>
  <dc:creator>Ольга</dc:creator>
  <cp:lastModifiedBy>Ольга</cp:lastModifiedBy>
  <cp:revision>3</cp:revision>
  <dcterms:created xsi:type="dcterms:W3CDTF">2014-04-01T10:32:15Z</dcterms:created>
  <dcterms:modified xsi:type="dcterms:W3CDTF">2014-04-02T08:08:46Z</dcterms:modified>
</cp:coreProperties>
</file>