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65" r:id="rId7"/>
    <p:sldId id="266" r:id="rId8"/>
    <p:sldId id="271" r:id="rId9"/>
    <p:sldId id="267" r:id="rId10"/>
    <p:sldId id="270" r:id="rId11"/>
    <p:sldId id="272" r:id="rId12"/>
    <p:sldId id="269" r:id="rId13"/>
    <p:sldId id="257" r:id="rId14"/>
    <p:sldId id="258" r:id="rId15"/>
    <p:sldId id="259" r:id="rId16"/>
    <p:sldId id="260" r:id="rId17"/>
    <p:sldId id="261" r:id="rId18"/>
    <p:sldId id="263" r:id="rId19"/>
    <p:sldId id="280" r:id="rId20"/>
    <p:sldId id="279" r:id="rId21"/>
    <p:sldId id="264" r:id="rId22"/>
    <p:sldId id="278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76A6-BAC9-487F-8EAD-789C5AB4B46A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4FB8F-2FE2-485F-AD17-5C769355FF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Спортивные якутские национальные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игры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выполнила: руководитель по физической культуре МБДОУ «Березка» г. Олекминска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Будожапова Ирина Ильинична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Олнол</a:t>
            </a:r>
            <a:endParaRPr lang="ru-RU" dirty="0"/>
          </a:p>
        </p:txBody>
      </p:sp>
      <p:pic>
        <p:nvPicPr>
          <p:cNvPr id="4" name="Picture 5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4005064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только укрепляют опорно-двигательный аппарат, развивают моторику и координацию, они обеспечивают непрерывный синтез белковых соединений в мышцах, способствуя нормальному росту. Поэтому каждый год в нашем саду проводятся спортивные национальные игры «Северная мозаика»,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Ысыах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7573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159" y="1556792"/>
            <a:ext cx="82809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Формировать необходимые двигательные умения и навыки, физические качества и способности, направленные на жизнеобеспечение, развитие и совершенствование организма;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)познакомить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дошкольников с национальными  якутскими играми;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3)воспитать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 и любовь к родному краю и культуре народа Саха.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проведении этих игр я перед собой ставлю следующие задачи: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5608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Возможно, наши предки, не раз наблюдая на песке, глине и снегу следы этих птиц и зверей, сначала просто подражали их действиям, а затем уже стали устраивать и состязания, соревнования, чтобы помериться силами. Впоследствии все эти упражнения и игры перешли в систему физического воспитания. Дошкольникам очень нравятся эти игры, которые показывают их спортивную подготовку. Чем лучше получаются у них якутские прыжки, тем больше они хотят заниматься якутскими видами спорта.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2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- «Бой бычков»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оьос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торбос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SAM_3147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457200" y="2349050"/>
            <a:ext cx="4038600" cy="3028262"/>
          </a:xfrm>
          <a:prstGeom prst="round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ХОД ИГРЫ</a:t>
            </a:r>
            <a:r>
              <a:rPr lang="ru-RU" i="1" dirty="0" smtClean="0"/>
              <a:t>: </a:t>
            </a:r>
            <a:r>
              <a:rPr lang="ru-RU" dirty="0" smtClean="0"/>
              <a:t>двое детей садятся на </a:t>
            </a:r>
            <a:r>
              <a:rPr lang="ru-RU" dirty="0"/>
              <a:t>пол, на четвереньки. На шею обоим </a:t>
            </a:r>
            <a:r>
              <a:rPr lang="ru-RU" dirty="0" smtClean="0"/>
              <a:t>участникам накидывается </a:t>
            </a:r>
            <a:r>
              <a:rPr lang="ru-RU" dirty="0"/>
              <a:t>веревка, затем каждый начинает пятиться назад, чтобы перетянуть соперника на свою </a:t>
            </a:r>
            <a:r>
              <a:rPr lang="ru-RU" dirty="0" smtClean="0"/>
              <a:t>сторону.</a:t>
            </a:r>
            <a:endParaRPr lang="ru-RU" b="1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- “Прыжки по кочкам” (дул5аларынан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ыстаныы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ХОД ИГРЫ: каждому </a:t>
            </a:r>
            <a:r>
              <a:rPr lang="ru-RU" dirty="0"/>
              <a:t>пройти  площадку перешагивая с кочки на </a:t>
            </a:r>
            <a:r>
              <a:rPr lang="ru-RU" dirty="0" smtClean="0"/>
              <a:t>кочку.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 descr="I:\DSCF2764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20000"/>
          </a:blip>
          <a:srcRect b="16216"/>
          <a:stretch>
            <a:fillRect/>
          </a:stretch>
        </p:blipFill>
        <p:spPr bwMode="auto">
          <a:xfrm>
            <a:off x="251520" y="2132856"/>
            <a:ext cx="4176464" cy="34116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3076"/>
          <a:stretch>
            <a:fillRect/>
          </a:stretch>
        </p:blipFill>
        <p:spPr bwMode="auto">
          <a:xfrm>
            <a:off x="5489846" y="3573017"/>
            <a:ext cx="2394521" cy="19979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- “Водопой” (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ойбонтон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уулааьын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ХОД ИГРЫ: </a:t>
            </a:r>
            <a:r>
              <a:rPr lang="ru-RU" dirty="0"/>
              <a:t>участник должен поднять предмет, с пола захватив ртом берестяную </a:t>
            </a:r>
            <a:r>
              <a:rPr lang="ru-RU" dirty="0" smtClean="0"/>
              <a:t>посуду.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 descr="I:\DSCF2759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20000"/>
          </a:blip>
          <a:srcRect b="19289"/>
          <a:stretch>
            <a:fillRect/>
          </a:stretch>
        </p:blipFill>
        <p:spPr bwMode="auto">
          <a:xfrm>
            <a:off x="251520" y="2348880"/>
            <a:ext cx="4712018" cy="34397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20"/>
          <a:stretch>
            <a:fillRect/>
          </a:stretch>
        </p:blipFill>
        <p:spPr bwMode="auto">
          <a:xfrm>
            <a:off x="5580112" y="4221088"/>
            <a:ext cx="2696930" cy="20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- “Петушиный бой”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ботууктэьии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ХОД ИГРЫ: с </a:t>
            </a:r>
            <a:r>
              <a:rPr lang="ru-RU" dirty="0"/>
              <a:t>каждой команды поочередно подходите и становитесь друг против друга. Руки на уровне груди, складываем крест на крест. Прыгая, на одной ноге толкаете, стараясь заставить соперника потерять равновесие и стать на обе </a:t>
            </a:r>
            <a:r>
              <a:rPr lang="ru-RU" dirty="0" smtClean="0"/>
              <a:t>ноги.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C:\Users\Ольга\AppData\Local\Microsoft\Windows\Temporary Internet Files\Content.Word\SAM_0470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20000"/>
          </a:blip>
          <a:srcRect b="5913"/>
          <a:stretch>
            <a:fillRect/>
          </a:stretch>
        </p:blipFill>
        <p:spPr bwMode="auto">
          <a:xfrm>
            <a:off x="251520" y="2132856"/>
            <a:ext cx="4294410" cy="34381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- “Игра с перетягиванием палки  ”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быа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тардыьыыта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ХОД ИГРЫ: садимся </a:t>
            </a:r>
            <a:r>
              <a:rPr lang="ru-RU" dirty="0"/>
              <a:t>на пол гуськом одна группа против другой. Передние берутся за палку двумя руками и упираются друг о друга ступнями ног, остальные в каждой группе берут друг друга за талию, сцепляются пальцами.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I:\DSCF2767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30000"/>
          </a:blip>
          <a:srcRect t="17197" b="12676"/>
          <a:stretch>
            <a:fillRect/>
          </a:stretch>
        </p:blipFill>
        <p:spPr bwMode="auto">
          <a:xfrm>
            <a:off x="1" y="1628800"/>
            <a:ext cx="4788024" cy="31840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1115616" y="5085184"/>
            <a:ext cx="25202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–«Тройной прыжок»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куобах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ХОД ИГРЫ: по </a:t>
            </a:r>
            <a:r>
              <a:rPr lang="ru-RU" dirty="0"/>
              <a:t>очереди дети прыгают от черты вперед: в первых двух прыжках прыгают с одной ноги на другую</a:t>
            </a:r>
            <a:r>
              <a:rPr lang="ru-RU" dirty="0" smtClean="0"/>
              <a:t>, в </a:t>
            </a:r>
            <a:r>
              <a:rPr lang="ru-RU" dirty="0"/>
              <a:t>третьем прыжке приземляются на обе ноги. Выигрывает тот, кто приземлился на обе ноги и дальше всех.</a:t>
            </a:r>
          </a:p>
          <a:p>
            <a:endParaRPr lang="ru-RU" dirty="0"/>
          </a:p>
        </p:txBody>
      </p:sp>
      <p:pic>
        <p:nvPicPr>
          <p:cNvPr id="5" name="Содержимое 4" descr="D:\фотографии\ысыах2013\SAM_0469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30000"/>
          </a:blip>
          <a:srcRect t="9951" r="33630" b="11061"/>
          <a:stretch>
            <a:fillRect/>
          </a:stretch>
        </p:blipFill>
        <p:spPr bwMode="auto">
          <a:xfrm>
            <a:off x="323528" y="2060848"/>
            <a:ext cx="3919821" cy="3635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«Догнать девочку»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сырсыыта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ХОД ИГРЫ: у девочки на косе прикреплена лента. Догоняющие мальчики выстраиваются на расстоянии 5-8 метров. По сигналу мальчики бегут за девочкой. Кто первым выхватит ленту из косы, тот и победитель.</a:t>
            </a:r>
            <a:endParaRPr lang="ru-RU" dirty="0"/>
          </a:p>
        </p:txBody>
      </p:sp>
      <p:pic>
        <p:nvPicPr>
          <p:cNvPr id="2050" name="Picture 2" descr="\\Olga\добкументы\девочка с лент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4038600" cy="3316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20"/>
          <a:stretch>
            <a:fillRect/>
          </a:stretch>
        </p:blipFill>
        <p:spPr bwMode="auto">
          <a:xfrm>
            <a:off x="395536" y="5560550"/>
            <a:ext cx="1440160" cy="110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4605" y="404664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Якутские народные игры – своеобразный жанр народного творчества, раскрывающий национальную культуру и быт якутского народа в прошлом и настоящем. В современной жизни на праздниках организовываются и проводятся различные народные игры и состязания, в которых с увлечением и азартом участвуют и взрослые и дети. Они актуальны во все времена.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20"/>
          <a:stretch>
            <a:fillRect/>
          </a:stretch>
        </p:blipFill>
        <p:spPr bwMode="auto">
          <a:xfrm>
            <a:off x="3780001" y="5560550"/>
            <a:ext cx="1440071" cy="11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20"/>
          <a:stretch>
            <a:fillRect/>
          </a:stretch>
        </p:blipFill>
        <p:spPr bwMode="auto">
          <a:xfrm>
            <a:off x="7308304" y="5560550"/>
            <a:ext cx="1355901" cy="11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20"/>
          <a:stretch>
            <a:fillRect/>
          </a:stretch>
        </p:blipFill>
        <p:spPr bwMode="auto">
          <a:xfrm>
            <a:off x="2123728" y="5560550"/>
            <a:ext cx="1440160" cy="11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5120"/>
          <a:stretch>
            <a:fillRect/>
          </a:stretch>
        </p:blipFill>
        <p:spPr bwMode="auto">
          <a:xfrm>
            <a:off x="5508104" y="5560550"/>
            <a:ext cx="1440160" cy="1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3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92233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якутских народных игр, упражнений и национальных видов спорта в режиме дня дошкольников (примерные рекомендации)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2564058"/>
              </p:ext>
            </p:extLst>
          </p:nvPr>
        </p:nvGraphicFramePr>
        <p:xfrm>
          <a:off x="35496" y="1196752"/>
          <a:ext cx="9091317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429"/>
                <a:gridCol w="1728192"/>
                <a:gridCol w="2952328"/>
                <a:gridCol w="3312368"/>
              </a:tblGrid>
              <a:tr h="35204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 школе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30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Половина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дня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Образные упражнения с подражанием движений зверей и птиц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"Игра с тенью"- на внимание, реакцию, координацию движения.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"Юрта" - хороводная,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"Волк и жеребята" - бег, ловкость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Национальные прыжки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кылыы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",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куобах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"Пятнашки" - ловкость, сила.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Подскоки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дьиэрэнкэй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"- танцевальные движения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31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Прогулка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"Сокол и лиса"- бег, действовать по сигналу, "Успей занять место" - бег, реакция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Национальные прыжки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куобах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",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ыстанга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". "Обойди кочку" -развитие интуиции, находчивость. "Летящий диск"" -меткость.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"Соколиный бой"-прыжки на одной ноге, выносливость.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Атара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 - бег, подпрыгивая с ноги на ногу. "Волк и жеребята" -бег, реакция.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Перекатыши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0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половина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Дня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Образные упражнения с подражанием движений зверей и птиц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"Белый шаман" - внимание, фонематический слух. "Сокол и утки"- бег, реакция.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Заплетение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девяти кос"- моторика пальцев рук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"Невод" - бег парами. "Полярная сова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евражки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 - реакция и выносливость. "Бой быков" - сила. Прыжки через нарты - прыжки на двух ногах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21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вечер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 мяч - ловля мяча. "Заяц" - бег, прыжки.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Настольные игры: в камешки, в лучики - мелкая моторика рук. "Не давай запятнать себя" - реакция.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"Перетягивание палки" - сила, выносливость. Настольные игры: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Хабылык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",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Хаамыска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 моторика пальцев рук.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Атара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 - прыжки.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5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53553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Таким образом, движения  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первые 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истоки смелости, выносливости, </a:t>
            </a: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решительности. Игры 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движениями дают детям яркие мгновения чудесного человеческого общения, развивают опыт поведения. Соединяя движение и фольклор, мы формируем этнокультурные представления, развиваем физические качества, воспитываем нравственные качества у детей дошкольного возраста.   </a:t>
            </a:r>
          </a:p>
          <a:p>
            <a:pPr algn="just"/>
            <a:endParaRPr lang="ru-RU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Изучая 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традиции якутского народа, через </a:t>
            </a: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подвижные 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игры ребенок познает окружающий мир, учится любить его и целенаправленно действовать в нем.</a:t>
            </a:r>
          </a:p>
        </p:txBody>
      </p:sp>
    </p:spTree>
    <p:extLst>
      <p:ext uri="{BB962C8B-B14F-4D97-AF65-F5344CB8AC3E}">
        <p14:creationId xmlns:p14="http://schemas.microsoft.com/office/powerpoint/2010/main" val="11341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Губанова Н.Ф. Игровая деятельность в детском саду. – М. : Мозаика-Синтез, 2006.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«Национальные детские игры» - ГУ «Институт развития образования» МО РС (Я) ГОУ ВПО «Якутский государственный университет» им. М.К.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Педагогический институт, Якутск 2009г.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«Игрушка Якутии (прошлое, настоящее, будущее)» – МО РС (Я) ИПКРО Якутск 2001г.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Национальные виды спорта – изд. «Советская Россия» 1976г.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Чомчуук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научно-методический журнал  для работников дошкольного образования и родителей.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536" t="4647" r="3233" b="2403"/>
          <a:stretch>
            <a:fillRect/>
          </a:stretch>
        </p:blipFill>
        <p:spPr bwMode="auto">
          <a:xfrm>
            <a:off x="2843808" y="2708920"/>
            <a:ext cx="3528392" cy="347054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Якутские игры отличаются от игр других народов России. Им свойственен своеобразный национальной колорит, зная быт и культуру якутского народа многие считают, что эти игры несут за собой социальную сторону жизни предков. Надо отметить, что некоторые национальные игры претерпели определенные изменения, но философия игры сохранена.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3076"/>
          <a:stretch>
            <a:fillRect/>
          </a:stretch>
        </p:blipFill>
        <p:spPr bwMode="auto">
          <a:xfrm>
            <a:off x="479754" y="5314525"/>
            <a:ext cx="1571966" cy="12778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3076"/>
          <a:stretch>
            <a:fillRect/>
          </a:stretch>
        </p:blipFill>
        <p:spPr bwMode="auto">
          <a:xfrm>
            <a:off x="2185386" y="5314525"/>
            <a:ext cx="1594526" cy="12778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3076"/>
          <a:stretch>
            <a:fillRect/>
          </a:stretch>
        </p:blipFill>
        <p:spPr bwMode="auto">
          <a:xfrm>
            <a:off x="3959932" y="5314525"/>
            <a:ext cx="1548172" cy="12778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3076"/>
          <a:stretch>
            <a:fillRect/>
          </a:stretch>
        </p:blipFill>
        <p:spPr bwMode="auto">
          <a:xfrm>
            <a:off x="5652120" y="5314525"/>
            <a:ext cx="1512168" cy="12778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3076"/>
          <a:stretch>
            <a:fillRect/>
          </a:stretch>
        </p:blipFill>
        <p:spPr bwMode="auto">
          <a:xfrm>
            <a:off x="7308304" y="5314525"/>
            <a:ext cx="1584176" cy="12778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Отличительными признаками якутских игр является разнообразие движений. В них накапливается и умножается сила, вырабатывается ловкость, выносливость настойчивость координируются движения, быстрота, точная реакция на изменения, проявляются находчивость и сообразительность. Эти качества необходимы для проживания в суровых условиях Севера.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3491880" y="5090953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395536" y="5090953"/>
            <a:ext cx="25202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6300192" y="5090953"/>
            <a:ext cx="25202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национальных играх народов Саха объективно сочетаются три важных фактора: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включаются в практическую деятельность, развиваются физически, привыкают самостоятельно действовать;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Получают моральное и эстетическое удовольствие от этой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Углубляют познания окружающей среды.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0552" y="927836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общей системе физического развития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человека, физическое воспитание ребенка занимает очень  важную роль. Именно в дошкольном возрасте закладываются основы здоровья, физического развития, формируются двигательные навыки, создается фундамент для воспитания физических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14480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3544296" y="4797152"/>
            <a:ext cx="2520280" cy="16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15615" y="620688"/>
            <a:ext cx="71287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Спортивные игры способствуют совершенствованию деятельности основных физиологических систем организма – нервной, сердечно - сосудистой, дыхательной, улучшению физического развития детей, воспитанию морально-волевых качеств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109" y="69269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Очень ценно, что  занятия спортивными играми и упражнениями способствуют воспитанию у дошкольников положительных черт характера, создают благоприятные условия для воспитания дружеских отношений в коллективе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3371381" y="4365104"/>
            <a:ext cx="2352747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611560" y="4365104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688" t="12204" r="4122" b="10508"/>
          <a:stretch>
            <a:fillRect/>
          </a:stretch>
        </p:blipFill>
        <p:spPr bwMode="auto">
          <a:xfrm>
            <a:off x="6444209" y="440110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2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068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Практика показывает, что дети дошкольного возраста с большим удовольствием занимаются физкультурой и началами различных видов спорта. При обучении спортивным играм в детском саду необходимо формировать у детей положительное отношение к физической культуре и спорту, а также потребность к самостоятельным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занятиям.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1259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Спортивные якутские национальные игры выполнила: руководитель по физической культуре МБДОУ «Березка» г. Олекминска  Будожапова Ирина Ильинична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 проведении этих игр я перед собой ставлю следующие задачи: </vt:lpstr>
      <vt:lpstr>Презентация PowerPoint</vt:lpstr>
      <vt:lpstr>Игра - «Бой бычков» (оьос торбос) </vt:lpstr>
      <vt:lpstr>Игра - “Прыжки по кочкам” (дул5аларынан ыстаныы) </vt:lpstr>
      <vt:lpstr>Игра - “Водопой” (ойбонтон уулааьын) </vt:lpstr>
      <vt:lpstr>Игра - “Петушиный бой” (ботууктэьии) - </vt:lpstr>
      <vt:lpstr>Игра - “Игра с перетягиванием палки  ”  ( быа тардыьыыта) - </vt:lpstr>
      <vt:lpstr>Игра –«Тройной прыжок» (куобах)- </vt:lpstr>
      <vt:lpstr>«Догнать девочку» (Кыыс сырсыыта)</vt:lpstr>
      <vt:lpstr>Использование якутских народных игр, упражнений и национальных видов спорта в режиме дня дошкольников (примерные рекомендации)</vt:lpstr>
      <vt:lpstr>Презентация PowerPoint</vt:lpstr>
      <vt:lpstr>Литература: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Якутские национальные игры.</dc:title>
  <dc:creator>Ольга</dc:creator>
  <cp:lastModifiedBy>Екатерина</cp:lastModifiedBy>
  <cp:revision>30</cp:revision>
  <dcterms:created xsi:type="dcterms:W3CDTF">2015-02-02T07:30:44Z</dcterms:created>
  <dcterms:modified xsi:type="dcterms:W3CDTF">2015-06-11T06:42:56Z</dcterms:modified>
</cp:coreProperties>
</file>